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0"/>
  </p:notesMasterIdLst>
  <p:sldIdLst>
    <p:sldId id="256" r:id="rId2"/>
    <p:sldId id="258" r:id="rId3"/>
    <p:sldId id="289" r:id="rId4"/>
    <p:sldId id="290" r:id="rId5"/>
    <p:sldId id="415" r:id="rId6"/>
    <p:sldId id="416" r:id="rId7"/>
    <p:sldId id="417" r:id="rId8"/>
    <p:sldId id="418" r:id="rId9"/>
    <p:sldId id="419" r:id="rId10"/>
    <p:sldId id="291" r:id="rId11"/>
    <p:sldId id="292" r:id="rId12"/>
    <p:sldId id="293" r:id="rId13"/>
    <p:sldId id="294" r:id="rId14"/>
    <p:sldId id="295" r:id="rId15"/>
    <p:sldId id="366" r:id="rId16"/>
    <p:sldId id="367" r:id="rId17"/>
    <p:sldId id="368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296" r:id="rId28"/>
    <p:sldId id="297" r:id="rId29"/>
    <p:sldId id="379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298" r:id="rId43"/>
    <p:sldId id="357" r:id="rId44"/>
    <p:sldId id="358" r:id="rId45"/>
    <p:sldId id="359" r:id="rId46"/>
    <p:sldId id="360" r:id="rId47"/>
    <p:sldId id="361" r:id="rId48"/>
    <p:sldId id="363" r:id="rId49"/>
    <p:sldId id="362" r:id="rId50"/>
    <p:sldId id="364" r:id="rId51"/>
    <p:sldId id="300" r:id="rId52"/>
    <p:sldId id="301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02" r:id="rId62"/>
    <p:sldId id="303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04" r:id="rId71"/>
    <p:sldId id="393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2" r:id="rId80"/>
    <p:sldId id="403" r:id="rId81"/>
    <p:sldId id="404" r:id="rId82"/>
    <p:sldId id="405" r:id="rId83"/>
    <p:sldId id="406" r:id="rId84"/>
    <p:sldId id="407" r:id="rId85"/>
    <p:sldId id="401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305" r:id="rId94"/>
    <p:sldId id="326" r:id="rId95"/>
    <p:sldId id="306" r:id="rId96"/>
    <p:sldId id="307" r:id="rId97"/>
    <p:sldId id="327" r:id="rId98"/>
    <p:sldId id="328" r:id="rId99"/>
    <p:sldId id="330" r:id="rId100"/>
    <p:sldId id="329" r:id="rId101"/>
    <p:sldId id="331" r:id="rId102"/>
    <p:sldId id="332" r:id="rId103"/>
    <p:sldId id="334" r:id="rId104"/>
    <p:sldId id="333" r:id="rId105"/>
    <p:sldId id="335" r:id="rId106"/>
    <p:sldId id="336" r:id="rId107"/>
    <p:sldId id="337" r:id="rId108"/>
    <p:sldId id="338" r:id="rId109"/>
    <p:sldId id="339" r:id="rId110"/>
    <p:sldId id="340" r:id="rId111"/>
    <p:sldId id="308" r:id="rId112"/>
    <p:sldId id="309" r:id="rId113"/>
    <p:sldId id="316" r:id="rId114"/>
    <p:sldId id="317" r:id="rId115"/>
    <p:sldId id="319" r:id="rId116"/>
    <p:sldId id="320" r:id="rId117"/>
    <p:sldId id="321" r:id="rId118"/>
    <p:sldId id="318" r:id="rId119"/>
    <p:sldId id="322" r:id="rId120"/>
    <p:sldId id="323" r:id="rId121"/>
    <p:sldId id="324" r:id="rId122"/>
    <p:sldId id="325" r:id="rId123"/>
    <p:sldId id="310" r:id="rId124"/>
    <p:sldId id="311" r:id="rId125"/>
    <p:sldId id="313" r:id="rId126"/>
    <p:sldId id="314" r:id="rId127"/>
    <p:sldId id="315" r:id="rId128"/>
    <p:sldId id="312" r:id="rId1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1"/>
      <p:bold r:id="rId132"/>
      <p:italic r:id="rId133"/>
      <p:boldItalic r:id="rId134"/>
    </p:embeddedFont>
    <p:embeddedFont>
      <p:font typeface="Lato" panose="020F0502020204030203" pitchFamily="34" charset="0"/>
      <p:regular r:id="rId135"/>
      <p:bold r:id="rId136"/>
      <p:italic r:id="rId137"/>
      <p:boldItalic r:id="rId138"/>
    </p:embeddedFont>
    <p:embeddedFont>
      <p:font typeface="Montserrat" panose="02000505000000020004" pitchFamily="2" charset="0"/>
      <p:regular r:id="rId139"/>
      <p:bold r:id="rId140"/>
      <p:italic r:id="rId141"/>
      <p:boldItalic r:id="rId142"/>
    </p:embeddedFont>
    <p:embeddedFont>
      <p:font typeface="Nunito" panose="020B0604020202020204" charset="0"/>
      <p:regular r:id="rId143"/>
      <p:bold r:id="rId144"/>
      <p:italic r:id="rId145"/>
      <p:boldItalic r:id="rId146"/>
    </p:embeddedFont>
    <p:embeddedFont>
      <p:font typeface="Righteous" panose="020B0604020202020204" charset="0"/>
      <p:regular r:id="rId147"/>
    </p:embeddedFont>
    <p:embeddedFont>
      <p:font typeface="Roboto" panose="020B0604020202020204" charset="0"/>
      <p:regular r:id="rId148"/>
      <p:bold r:id="rId149"/>
      <p:italic r:id="rId150"/>
      <p:boldItalic r:id="rId151"/>
    </p:embeddedFont>
    <p:embeddedFont>
      <p:font typeface="Roboto Medium" panose="020B0604020202020204" charset="0"/>
      <p:regular r:id="rId152"/>
      <p:bold r:id="rId153"/>
      <p:italic r:id="rId154"/>
      <p:boldItalic r:id="rId155"/>
    </p:embeddedFont>
    <p:embeddedFont>
      <p:font typeface="Saira" panose="020B0604020202020204" charset="0"/>
      <p:regular r:id="rId156"/>
      <p:bold r:id="rId157"/>
      <p:italic r:id="rId158"/>
      <p:boldItalic r:id="rId159"/>
    </p:embeddedFont>
    <p:embeddedFont>
      <p:font typeface="Saira Thin" panose="020B0604020202020204" charset="0"/>
      <p:regular r:id="rId160"/>
      <p:bold r:id="rId161"/>
      <p:italic r:id="rId162"/>
      <p:boldItalic r:id="rId163"/>
    </p:embeddedFont>
    <p:embeddedFont>
      <p:font typeface="Source Sans Pro" panose="020B0503030403020204" pitchFamily="34" charset="0"/>
      <p:regular r:id="rId164"/>
      <p:bold r:id="rId165"/>
      <p:italic r:id="rId166"/>
      <p:boldItalic r:id="rId1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F9EC1"/>
    <a:srgbClr val="E3EAF1"/>
    <a:srgbClr val="FFFFFF"/>
    <a:srgbClr val="78A6C9"/>
    <a:srgbClr val="EA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FC346-5183-4A90-8E23-B1BB6DA6B932}">
  <a:tblStyle styleId="{6D2FC346-5183-4A90-8E23-B1BB6DA6B9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8.fntdata"/><Relationship Id="rId159" Type="http://schemas.openxmlformats.org/officeDocument/2006/relationships/font" Target="fonts/font29.fntdata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3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9.fntdata"/><Relationship Id="rId85" Type="http://schemas.openxmlformats.org/officeDocument/2006/relationships/slide" Target="slides/slide84.xml"/><Relationship Id="rId150" Type="http://schemas.openxmlformats.org/officeDocument/2006/relationships/font" Target="fonts/font20.fntdata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0.fntdata"/><Relationship Id="rId145" Type="http://schemas.openxmlformats.org/officeDocument/2006/relationships/font" Target="fonts/font15.fntdata"/><Relationship Id="rId161" Type="http://schemas.openxmlformats.org/officeDocument/2006/relationships/font" Target="fonts/font31.fntdata"/><Relationship Id="rId166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5.fntdata"/><Relationship Id="rId151" Type="http://schemas.openxmlformats.org/officeDocument/2006/relationships/font" Target="fonts/font21.fntdata"/><Relationship Id="rId156" Type="http://schemas.openxmlformats.org/officeDocument/2006/relationships/font" Target="fonts/font2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1.fntdata"/><Relationship Id="rId146" Type="http://schemas.openxmlformats.org/officeDocument/2006/relationships/font" Target="fonts/font16.fntdata"/><Relationship Id="rId167" Type="http://schemas.openxmlformats.org/officeDocument/2006/relationships/font" Target="fonts/font3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.fntdata"/><Relationship Id="rId136" Type="http://schemas.openxmlformats.org/officeDocument/2006/relationships/font" Target="fonts/font6.fntdata"/><Relationship Id="rId157" Type="http://schemas.openxmlformats.org/officeDocument/2006/relationships/font" Target="fonts/font2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7.fntdata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2.fntdata"/><Relationship Id="rId163" Type="http://schemas.openxmlformats.org/officeDocument/2006/relationships/font" Target="fonts/font3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7.fntdata"/><Relationship Id="rId158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.fntdata"/><Relationship Id="rId153" Type="http://schemas.openxmlformats.org/officeDocument/2006/relationships/font" Target="fonts/font2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3.fntdata"/><Relationship Id="rId148" Type="http://schemas.openxmlformats.org/officeDocument/2006/relationships/font" Target="fonts/font18.fntdata"/><Relationship Id="rId164" Type="http://schemas.openxmlformats.org/officeDocument/2006/relationships/font" Target="fonts/font34.fntdata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3.fntdata"/><Relationship Id="rId154" Type="http://schemas.openxmlformats.org/officeDocument/2006/relationships/font" Target="fonts/font2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4.fntdata"/><Relationship Id="rId90" Type="http://schemas.openxmlformats.org/officeDocument/2006/relationships/slide" Target="slides/slide89.xml"/><Relationship Id="rId165" Type="http://schemas.openxmlformats.org/officeDocument/2006/relationships/font" Target="fonts/font3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font" Target="fonts/font4.fntdata"/><Relationship Id="rId80" Type="http://schemas.openxmlformats.org/officeDocument/2006/relationships/slide" Target="slides/slide79.xml"/><Relationship Id="rId155" Type="http://schemas.openxmlformats.org/officeDocument/2006/relationships/font" Target="fonts/font2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a46fb062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a46fb062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2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2415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>
            <a:spLocks noGrp="1"/>
          </p:cNvSpPr>
          <p:nvPr>
            <p:ph type="title"/>
          </p:nvPr>
        </p:nvSpPr>
        <p:spPr>
          <a:xfrm>
            <a:off x="713225" y="2321925"/>
            <a:ext cx="41895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6" name="Google Shape;506;p27"/>
          <p:cNvSpPr txBox="1">
            <a:spLocks noGrp="1"/>
          </p:cNvSpPr>
          <p:nvPr>
            <p:ph type="subTitle" idx="1"/>
          </p:nvPr>
        </p:nvSpPr>
        <p:spPr>
          <a:xfrm>
            <a:off x="713225" y="3335550"/>
            <a:ext cx="3500700" cy="1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07" name="Google Shape;507;p27"/>
          <p:cNvGrpSpPr/>
          <p:nvPr/>
        </p:nvGrpSpPr>
        <p:grpSpPr>
          <a:xfrm>
            <a:off x="7543900" y="539500"/>
            <a:ext cx="928550" cy="99334"/>
            <a:chOff x="7596525" y="772450"/>
            <a:chExt cx="928550" cy="99334"/>
          </a:xfrm>
        </p:grpSpPr>
        <p:sp>
          <p:nvSpPr>
            <p:cNvPr id="508" name="Google Shape;508;p27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973149" y="4366740"/>
            <a:ext cx="7197705" cy="485280"/>
            <a:chOff x="1518200" y="4742325"/>
            <a:chExt cx="1982675" cy="133675"/>
          </a:xfrm>
        </p:grpSpPr>
        <p:sp>
          <p:nvSpPr>
            <p:cNvPr id="126" name="Google Shape;126;p6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6"/>
          <p:cNvGrpSpPr/>
          <p:nvPr/>
        </p:nvGrpSpPr>
        <p:grpSpPr>
          <a:xfrm>
            <a:off x="7602525" y="539500"/>
            <a:ext cx="869925" cy="126476"/>
            <a:chOff x="7602525" y="539500"/>
            <a:chExt cx="869925" cy="126476"/>
          </a:xfrm>
        </p:grpSpPr>
        <p:sp>
          <p:nvSpPr>
            <p:cNvPr id="131" name="Google Shape;131;p6"/>
            <p:cNvSpPr/>
            <p:nvPr/>
          </p:nvSpPr>
          <p:spPr>
            <a:xfrm>
              <a:off x="7602525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788387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7974249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160112" y="539500"/>
              <a:ext cx="126476" cy="126476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346134" y="539500"/>
              <a:ext cx="126315" cy="126476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7625555" y="553453"/>
            <a:ext cx="823848" cy="98556"/>
            <a:chOff x="656432" y="1229355"/>
            <a:chExt cx="1099051" cy="159993"/>
          </a:xfrm>
        </p:grpSpPr>
        <p:sp>
          <p:nvSpPr>
            <p:cNvPr id="137" name="Google Shape;137;p6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813050" y="1054000"/>
            <a:ext cx="3438900" cy="3059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963050" y="1102225"/>
            <a:ext cx="3138900" cy="293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1"/>
          </p:nvPr>
        </p:nvSpPr>
        <p:spPr>
          <a:xfrm>
            <a:off x="713223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2"/>
          </p:nvPr>
        </p:nvSpPr>
        <p:spPr>
          <a:xfrm>
            <a:off x="2793149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3"/>
          </p:nvPr>
        </p:nvSpPr>
        <p:spPr>
          <a:xfrm>
            <a:off x="4873074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 idx="4"/>
          </p:nvPr>
        </p:nvSpPr>
        <p:spPr>
          <a:xfrm>
            <a:off x="761826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5"/>
          </p:nvPr>
        </p:nvSpPr>
        <p:spPr>
          <a:xfrm>
            <a:off x="2847095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title" idx="6"/>
          </p:nvPr>
        </p:nvSpPr>
        <p:spPr>
          <a:xfrm>
            <a:off x="4932364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7"/>
          </p:nvPr>
        </p:nvSpPr>
        <p:spPr>
          <a:xfrm>
            <a:off x="6953000" y="3261037"/>
            <a:ext cx="14970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8"/>
          </p:nvPr>
        </p:nvSpPr>
        <p:spPr>
          <a:xfrm>
            <a:off x="7017633" y="3004667"/>
            <a:ext cx="1368000" cy="2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7543900" y="796288"/>
            <a:ext cx="928550" cy="99334"/>
            <a:chOff x="7596525" y="772450"/>
            <a:chExt cx="928550" cy="99334"/>
          </a:xfrm>
        </p:grpSpPr>
        <p:sp>
          <p:nvSpPr>
            <p:cNvPr id="247" name="Google Shape;247;p15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2134475" y="1740650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213447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614825" y="1740650"/>
            <a:ext cx="28575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4"/>
          </p:nvPr>
        </p:nvSpPr>
        <p:spPr>
          <a:xfrm>
            <a:off x="5614825" y="2119725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5"/>
          </p:nvPr>
        </p:nvSpPr>
        <p:spPr>
          <a:xfrm>
            <a:off x="2134475" y="3188975"/>
            <a:ext cx="21438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6"/>
          </p:nvPr>
        </p:nvSpPr>
        <p:spPr>
          <a:xfrm>
            <a:off x="213447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7"/>
          </p:nvPr>
        </p:nvSpPr>
        <p:spPr>
          <a:xfrm>
            <a:off x="5614825" y="3188975"/>
            <a:ext cx="235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8"/>
          </p:nvPr>
        </p:nvSpPr>
        <p:spPr>
          <a:xfrm>
            <a:off x="5614825" y="3560489"/>
            <a:ext cx="2237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 idx="9" hasCustomPrompt="1"/>
          </p:nvPr>
        </p:nvSpPr>
        <p:spPr>
          <a:xfrm>
            <a:off x="1145525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16600" y="1740650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6"/>
          <p:cNvSpPr txBox="1">
            <a:spLocks noGrp="1"/>
          </p:cNvSpPr>
          <p:nvPr>
            <p:ph type="title" idx="14" hasCustomPrompt="1"/>
          </p:nvPr>
        </p:nvSpPr>
        <p:spPr>
          <a:xfrm>
            <a:off x="1145525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15" hasCustomPrompt="1"/>
          </p:nvPr>
        </p:nvSpPr>
        <p:spPr>
          <a:xfrm>
            <a:off x="4616600" y="3188975"/>
            <a:ext cx="9168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sz="3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837488" y="284925"/>
            <a:ext cx="4246224" cy="387051"/>
            <a:chOff x="5890813" y="400625"/>
            <a:chExt cx="4246224" cy="387051"/>
          </a:xfrm>
        </p:grpSpPr>
        <p:sp>
          <p:nvSpPr>
            <p:cNvPr id="271" name="Google Shape;271;p16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713228" y="4470795"/>
            <a:ext cx="916797" cy="98075"/>
            <a:chOff x="4810525" y="1175150"/>
            <a:chExt cx="133675" cy="14300"/>
          </a:xfrm>
        </p:grpSpPr>
        <p:sp>
          <p:nvSpPr>
            <p:cNvPr id="276" name="Google Shape;276;p16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03" name="Google Shape;303;p18"/>
          <p:cNvGrpSpPr/>
          <p:nvPr/>
        </p:nvGrpSpPr>
        <p:grpSpPr>
          <a:xfrm>
            <a:off x="7543900" y="4469550"/>
            <a:ext cx="928550" cy="99334"/>
            <a:chOff x="7596525" y="772450"/>
            <a:chExt cx="928550" cy="99334"/>
          </a:xfrm>
        </p:grpSpPr>
        <p:sp>
          <p:nvSpPr>
            <p:cNvPr id="304" name="Google Shape;304;p18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1">
    <p:bg>
      <p:bgPr>
        <a:solidFill>
          <a:schemeClr val="lt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7131613" y="152450"/>
            <a:ext cx="4246224" cy="387051"/>
            <a:chOff x="5890813" y="400625"/>
            <a:chExt cx="4246224" cy="387051"/>
          </a:xfrm>
        </p:grpSpPr>
        <p:sp>
          <p:nvSpPr>
            <p:cNvPr id="316" name="Google Shape;316;p19"/>
            <p:cNvSpPr/>
            <p:nvPr/>
          </p:nvSpPr>
          <p:spPr>
            <a:xfrm>
              <a:off x="5982413" y="493467"/>
              <a:ext cx="4154624" cy="294208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5890813" y="452247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65427" y="463348"/>
              <a:ext cx="3771610" cy="197329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299211" y="400625"/>
              <a:ext cx="101071" cy="101071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21" name="Google Shape;321;p19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5"/>
          </p:nvPr>
        </p:nvSpPr>
        <p:spPr>
          <a:xfrm>
            <a:off x="4034463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7753570" y="539512"/>
            <a:ext cx="718876" cy="104530"/>
            <a:chOff x="7458947" y="539500"/>
            <a:chExt cx="1013500" cy="147350"/>
          </a:xfrm>
        </p:grpSpPr>
        <p:sp>
          <p:nvSpPr>
            <p:cNvPr id="402" name="Google Shape;402;p24"/>
            <p:cNvSpPr/>
            <p:nvPr/>
          </p:nvSpPr>
          <p:spPr>
            <a:xfrm>
              <a:off x="7458947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6754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92022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108559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3252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408" name="Google Shape;408;p24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70" r:id="rId9"/>
    <p:sldLayoutId id="2147483673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1586900" y="1806336"/>
            <a:ext cx="5970300" cy="1149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DUMBWAYS</a:t>
            </a:r>
            <a:br>
              <a:rPr lang="en-US" dirty="0"/>
            </a:br>
            <a:r>
              <a:rPr lang="en-US" sz="2800" dirty="0"/>
              <a:t>FINAL TASK</a:t>
            </a:r>
            <a:endParaRPr sz="2800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2642550" y="2916231"/>
            <a:ext cx="3858900" cy="42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I Gusti Bagus Dharma Putra</a:t>
            </a:r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5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5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5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5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5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02</a:t>
            </a:r>
            <a:br>
              <a:rPr lang="en-ID" dirty="0"/>
            </a:br>
            <a:r>
              <a:rPr lang="en-ID" dirty="0"/>
              <a:t>Server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1577B558-5B3E-4D66-8E70-FDBF7C798795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543887E4-FF6A-4A1F-9666-61E6AE0AF32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BC6A8A98-8389-4AEA-909A-E6B840405A8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C0F5F0EF-2F9C-47F1-B16A-3ADBCB8E392E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EE5497D8-02A5-426C-82DF-ECCC5F0CAEF9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01DDC58-D0D7-4905-82B5-DD0AF137C80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1C94B0F8-FCE2-4411-9ACE-B4A0A5F72F4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68C98EAE-1A7B-4564-A1C7-BF36C6F0CC56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58326B58-82BB-4B8C-AADE-552241A9B444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77BDA416-BB55-4BB9-902C-F8229B37A461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B3674A1F-26E6-4E17-9828-AC04A2C3AB2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D2A853F3-9513-4DCF-874F-CCF80AD937C1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4CD62425-4846-4C4E-9AD0-B62DF789EB2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BED94871-9DAB-487F-B5A1-80F91D91687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D5782FF1-C766-44E1-9C67-EB3D8D77A123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FED5133B-87A8-47DC-B50A-175B430F66B6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B0A8854F-0734-41EF-90B0-F04B0B9F9F26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B613CB3-F02E-4F10-9AF2-062913C7C908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8866631D-8386-4267-9571-E63163ACE945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02CCE649-2DEB-4882-B493-90D4199FB87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E60F498B-ABD2-466B-91CE-5A4E81854C8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2AF072F6-0223-47FC-A161-B732BAB4EBED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A0C13A38-81B0-47D9-ABE4-3D9D91371B2E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F5B14E99-364B-4E61-A416-1512ED3FA58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8C232E8E-E527-47E4-A7D3-E8E22FDF71CF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484BDE3A-9F22-4940-9568-73CACE681512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DD6BEDB-F2E2-4821-A73B-3B781FABAFED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26656377-1A5B-449D-A86D-3325C6A4B64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CFD20BB-80E4-43A2-B45B-EF8D1CB12D08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9DCCF8DD-EECF-4D0A-ADC7-A210125CAD6A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8E28E90F-7406-4D8A-95EA-4EB631CC539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5BE53F63-BE9B-4E99-9F0C-68C6F4518BC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57D325B-6DE0-426C-A41C-C7E27020102B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7442ECF-7B65-47D9-B04F-488761B1DDC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B3199B80-3AB9-4BEF-9E9A-66765127C712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48B00BEC-77BA-4627-BE7E-F44B9EE52A3B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3872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 Connect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Github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EE3D-3C55-4ED4-9935-7082698C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5" y="874122"/>
            <a:ext cx="7919749" cy="296711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63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redential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private key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16740-0CC7-4123-9695-47C64907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974776"/>
            <a:ext cx="7964129" cy="31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2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Slack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3F05-2276-4AC1-B407-E73FB74B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223977"/>
            <a:ext cx="8357419" cy="26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5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 connect to slack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BB08-AD29-46F8-BFA1-8E93D7C5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259"/>
            <a:ext cx="9144000" cy="2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Credential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7354B-F6D5-4E26-9684-C3FC6BE7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545"/>
            <a:ext cx="9144000" cy="2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910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0F9F2-1973-476C-9B81-3FF092B6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23" y="634860"/>
            <a:ext cx="5407128" cy="36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3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4655-65F2-4A0F-AA52-A59456B4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1314274"/>
            <a:ext cx="766869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6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Freestyle Project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5D9E3-5253-4E9D-9A61-FEE4AC01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0" y="611006"/>
            <a:ext cx="6332716" cy="39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7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Post Build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A1DD5-6907-4170-8E6E-9FA1609F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6" y="897258"/>
            <a:ext cx="7541341" cy="33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27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Result from slack notification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BA68-111B-410C-8328-DCA6E520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3" y="1034741"/>
            <a:ext cx="7678994" cy="30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3B291-0C04-4CBB-86BC-8C84C798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0" y="1094889"/>
            <a:ext cx="6072159" cy="38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650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Succesful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process job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A014E31-8F67-4A4F-B938-E0B29155EC23}"/>
              </a:ext>
            </a:extLst>
          </p:cNvPr>
          <p:cNvSpPr txBox="1">
            <a:spLocks/>
          </p:cNvSpPr>
          <p:nvPr/>
        </p:nvSpPr>
        <p:spPr>
          <a:xfrm>
            <a:off x="0" y="159014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8F37C-24F0-4FD6-BD08-54748C88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7" y="778496"/>
            <a:ext cx="7704526" cy="37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06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09</a:t>
            </a:r>
            <a:br>
              <a:rPr lang="en-ID" dirty="0"/>
            </a:br>
            <a:r>
              <a:rPr lang="en-ID" dirty="0"/>
              <a:t>Monitoring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A66A1100-C7EB-4EA3-A057-466251CA495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E53DA29D-A69D-4B47-B7FF-CADEC7CC70E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ECE819AF-D86E-492C-9909-8C34406FADA0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AB5F6826-1F4B-484C-8986-F8915AFCBF05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1E8CC20B-CE59-4BE7-82E8-7AD93ACA1EF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C13F024-E8E7-495C-A6AF-6EC453C18A3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3620518A-A1C9-40D0-B7CD-4F9CFB864FE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57E233F9-BE1B-46EB-9153-219D404988F8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B8C14520-DC83-4BBC-8253-815F96E55933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5B995F9F-2DC1-4E01-837A-057C1FD3EB4C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202DEB14-9AFE-455C-94A2-8E0B65F36DAE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90590857-5CF1-4E5A-92F7-E94A2C54D87D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732F05C7-06EF-444E-A67D-50FFB602FA39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C5813D9-E40F-4F84-AC75-E411C231B3C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0AD56F60-DA1D-4D3F-ACE6-543C9944587A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3C7A8D8-CD1B-47F8-950A-9AB13EEF4CC5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D9F4B9AC-4B85-4EF6-8716-54B7E2B0FEE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DDF1648-727A-403D-A67F-99168821617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F1C5F6FA-4EA3-4B99-8F06-538B2DC5AD06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D1B5B5F6-959E-4330-B6AE-F4A2F03BD7BB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CCA3D7A2-7154-480A-BB0B-81E63ED6A9CC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C1B76574-7880-4B76-9BCD-DD32804338D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8E869672-61ED-41DF-8ADC-A0AF99763843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816A818C-72F8-427C-8977-57B6EE4D42F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F4BF968-8C3D-44CF-9BCD-5D50B1CE0538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287E688D-056A-417F-973D-3234CE4ECD33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B51A1E5C-7B38-4132-A2A3-DD4F570497D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6ED2C620-F99F-4786-B4C0-A77190E6270E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CBBF416-3A44-4C68-B119-6C2E305AFEA1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691D276-D6D6-4BD3-930D-042E9F0DFF2B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3154D74E-0029-41C2-A616-E4B9510E8041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8FD74101-AD83-419A-BA1E-2B3377220036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D125901-A0DF-4615-B8B3-2DF7E3AFAB7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F58C24EF-0DBE-4728-9BD9-B06AD3B1E080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9CD1922F-88C3-4F8F-AFF5-482682C24E08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321DDC74-35A4-4454-823B-3E0F685A5B1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59260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6FA3-16E5-45F0-BB89-F6EFEC46B790}"/>
              </a:ext>
            </a:extLst>
          </p:cNvPr>
          <p:cNvGrpSpPr/>
          <p:nvPr/>
        </p:nvGrpSpPr>
        <p:grpSpPr>
          <a:xfrm>
            <a:off x="1851267" y="1847830"/>
            <a:ext cx="5930071" cy="2009309"/>
            <a:chOff x="1842329" y="1978415"/>
            <a:chExt cx="5930071" cy="2009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38923C-57E7-4A25-B650-6AE8754F1444}"/>
                </a:ext>
              </a:extLst>
            </p:cNvPr>
            <p:cNvGrpSpPr/>
            <p:nvPr/>
          </p:nvGrpSpPr>
          <p:grpSpPr>
            <a:xfrm flipV="1">
              <a:off x="1842329" y="1978415"/>
              <a:ext cx="5930071" cy="2009309"/>
              <a:chOff x="1759479" y="2043690"/>
              <a:chExt cx="6053432" cy="2051108"/>
            </a:xfrm>
          </p:grpSpPr>
          <p:cxnSp>
            <p:nvCxnSpPr>
              <p:cNvPr id="11" name="Google Shape;7746;p80">
                <a:extLst>
                  <a:ext uri="{FF2B5EF4-FFF2-40B4-BE49-F238E27FC236}">
                    <a16:creationId xmlns:a16="http://schemas.microsoft.com/office/drawing/2014/main" id="{388D0A9F-A398-4374-8FD3-C1837C61D89C}"/>
                  </a:ext>
                </a:extLst>
              </p:cNvPr>
              <p:cNvCxnSpPr>
                <a:endCxn id="23" idx="2"/>
              </p:cNvCxnSpPr>
              <p:nvPr/>
            </p:nvCxnSpPr>
            <p:spPr>
              <a:xfrm>
                <a:off x="4870408" y="3075705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" name="Google Shape;7748;p80">
                <a:extLst>
                  <a:ext uri="{FF2B5EF4-FFF2-40B4-BE49-F238E27FC236}">
                    <a16:creationId xmlns:a16="http://schemas.microsoft.com/office/drawing/2014/main" id="{BC4F5B23-131E-4751-8A28-FC6D5666E3D1}"/>
                  </a:ext>
                </a:extLst>
              </p:cNvPr>
              <p:cNvCxnSpPr/>
              <p:nvPr/>
            </p:nvCxnSpPr>
            <p:spPr>
              <a:xfrm>
                <a:off x="3621195" y="3075520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" name="Google Shape;7749;p80">
                <a:extLst>
                  <a:ext uri="{FF2B5EF4-FFF2-40B4-BE49-F238E27FC236}">
                    <a16:creationId xmlns:a16="http://schemas.microsoft.com/office/drawing/2014/main" id="{20157A9A-D9BF-4320-BEA2-19DA95CF325E}"/>
                  </a:ext>
                </a:extLst>
              </p:cNvPr>
              <p:cNvCxnSpPr/>
              <p:nvPr/>
            </p:nvCxnSpPr>
            <p:spPr>
              <a:xfrm>
                <a:off x="2408488" y="3075520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" name="Google Shape;7752;p80">
                <a:extLst>
                  <a:ext uri="{FF2B5EF4-FFF2-40B4-BE49-F238E27FC236}">
                    <a16:creationId xmlns:a16="http://schemas.microsoft.com/office/drawing/2014/main" id="{AA3AD567-76D3-45C1-8B8C-DE4A6E03C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8087" y="2449421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" name="Google Shape;7753;p80">
                <a:extLst>
                  <a:ext uri="{FF2B5EF4-FFF2-40B4-BE49-F238E27FC236}">
                    <a16:creationId xmlns:a16="http://schemas.microsoft.com/office/drawing/2014/main" id="{E54E6017-7E71-49C0-B248-E48DC2F710A5}"/>
                  </a:ext>
                </a:extLst>
              </p:cNvPr>
              <p:cNvSpPr/>
              <p:nvPr/>
            </p:nvSpPr>
            <p:spPr>
              <a:xfrm>
                <a:off x="1885768" y="2118730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7754;p80">
                <a:extLst>
                  <a:ext uri="{FF2B5EF4-FFF2-40B4-BE49-F238E27FC236}">
                    <a16:creationId xmlns:a16="http://schemas.microsoft.com/office/drawing/2014/main" id="{2FE724AF-7C23-445A-941F-92E4071D8DD6}"/>
                  </a:ext>
                </a:extLst>
              </p:cNvPr>
              <p:cNvSpPr/>
              <p:nvPr/>
            </p:nvSpPr>
            <p:spPr>
              <a:xfrm>
                <a:off x="1759479" y="2782829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7755;p80">
                <a:extLst>
                  <a:ext uri="{FF2B5EF4-FFF2-40B4-BE49-F238E27FC236}">
                    <a16:creationId xmlns:a16="http://schemas.microsoft.com/office/drawing/2014/main" id="{05580CA3-6A0D-4B63-ADAD-6C3B812840B5}"/>
                  </a:ext>
                </a:extLst>
              </p:cNvPr>
              <p:cNvSpPr/>
              <p:nvPr/>
            </p:nvSpPr>
            <p:spPr>
              <a:xfrm>
                <a:off x="2994113" y="2807577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7757;p80">
                <a:extLst>
                  <a:ext uri="{FF2B5EF4-FFF2-40B4-BE49-F238E27FC236}">
                    <a16:creationId xmlns:a16="http://schemas.microsoft.com/office/drawing/2014/main" id="{68E10F6F-9FAA-4EB8-9569-DE9C65393A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6138" y="3446775"/>
                <a:ext cx="0" cy="277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7758;p80">
                <a:extLst>
                  <a:ext uri="{FF2B5EF4-FFF2-40B4-BE49-F238E27FC236}">
                    <a16:creationId xmlns:a16="http://schemas.microsoft.com/office/drawing/2014/main" id="{615F077E-7A16-4C24-A8A5-930136DF4E71}"/>
                  </a:ext>
                </a:extLst>
              </p:cNvPr>
              <p:cNvSpPr/>
              <p:nvPr/>
            </p:nvSpPr>
            <p:spPr>
              <a:xfrm>
                <a:off x="3171666" y="3724475"/>
                <a:ext cx="1092003" cy="370323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" name="Google Shape;7760;p80">
                <a:extLst>
                  <a:ext uri="{FF2B5EF4-FFF2-40B4-BE49-F238E27FC236}">
                    <a16:creationId xmlns:a16="http://schemas.microsoft.com/office/drawing/2014/main" id="{50E4A1EA-A244-4A23-AEA9-06725E0EF4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9856" y="2444748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761;p80">
                <a:extLst>
                  <a:ext uri="{FF2B5EF4-FFF2-40B4-BE49-F238E27FC236}">
                    <a16:creationId xmlns:a16="http://schemas.microsoft.com/office/drawing/2014/main" id="{6E7E608D-66FA-4123-A1EA-9E762222D498}"/>
                  </a:ext>
                </a:extLst>
              </p:cNvPr>
              <p:cNvSpPr/>
              <p:nvPr/>
            </p:nvSpPr>
            <p:spPr>
              <a:xfrm>
                <a:off x="4359455" y="2105945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7762;p80">
                <a:extLst>
                  <a:ext uri="{FF2B5EF4-FFF2-40B4-BE49-F238E27FC236}">
                    <a16:creationId xmlns:a16="http://schemas.microsoft.com/office/drawing/2014/main" id="{69D192D3-83CA-456D-B605-7F4C59EBC774}"/>
                  </a:ext>
                </a:extLst>
              </p:cNvPr>
              <p:cNvSpPr/>
              <p:nvPr/>
            </p:nvSpPr>
            <p:spPr>
              <a:xfrm>
                <a:off x="4228748" y="2782829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747;p80">
                <a:extLst>
                  <a:ext uri="{FF2B5EF4-FFF2-40B4-BE49-F238E27FC236}">
                    <a16:creationId xmlns:a16="http://schemas.microsoft.com/office/drawing/2014/main" id="{7064056F-FE36-4A00-97E7-2BD00334BA6F}"/>
                  </a:ext>
                </a:extLst>
              </p:cNvPr>
              <p:cNvSpPr/>
              <p:nvPr/>
            </p:nvSpPr>
            <p:spPr>
              <a:xfrm>
                <a:off x="5463382" y="2754596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7764;p80">
                <a:extLst>
                  <a:ext uri="{FF2B5EF4-FFF2-40B4-BE49-F238E27FC236}">
                    <a16:creationId xmlns:a16="http://schemas.microsoft.com/office/drawing/2014/main" id="{4EBD15B7-1468-4A5C-9615-2BCBC3A8C52B}"/>
                  </a:ext>
                </a:extLst>
              </p:cNvPr>
              <p:cNvCxnSpPr/>
              <p:nvPr/>
            </p:nvCxnSpPr>
            <p:spPr>
              <a:xfrm rot="10800000">
                <a:off x="5784258" y="3400475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7765;p80">
                <a:extLst>
                  <a:ext uri="{FF2B5EF4-FFF2-40B4-BE49-F238E27FC236}">
                    <a16:creationId xmlns:a16="http://schemas.microsoft.com/office/drawing/2014/main" id="{166C0F5F-A679-4559-A23B-58D25CF20EBB}"/>
                  </a:ext>
                </a:extLst>
              </p:cNvPr>
              <p:cNvSpPr/>
              <p:nvPr/>
            </p:nvSpPr>
            <p:spPr>
              <a:xfrm>
                <a:off x="5614132" y="3736023"/>
                <a:ext cx="979741" cy="341627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7746;p80">
                <a:extLst>
                  <a:ext uri="{FF2B5EF4-FFF2-40B4-BE49-F238E27FC236}">
                    <a16:creationId xmlns:a16="http://schemas.microsoft.com/office/drawing/2014/main" id="{D706A566-C5B0-489C-882E-282B84239CAB}"/>
                  </a:ext>
                </a:extLst>
              </p:cNvPr>
              <p:cNvCxnSpPr/>
              <p:nvPr/>
            </p:nvCxnSpPr>
            <p:spPr>
              <a:xfrm>
                <a:off x="6104002" y="3061055"/>
                <a:ext cx="59297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7760;p80">
                <a:extLst>
                  <a:ext uri="{FF2B5EF4-FFF2-40B4-BE49-F238E27FC236}">
                    <a16:creationId xmlns:a16="http://schemas.microsoft.com/office/drawing/2014/main" id="{9EFAC40D-7034-4E4E-87DE-FCA4A6F65A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5520" y="2385031"/>
                <a:ext cx="0" cy="3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7761;p80">
                <a:extLst>
                  <a:ext uri="{FF2B5EF4-FFF2-40B4-BE49-F238E27FC236}">
                    <a16:creationId xmlns:a16="http://schemas.microsoft.com/office/drawing/2014/main" id="{DBB95373-0273-4C1B-8667-57B3C5332889}"/>
                  </a:ext>
                </a:extLst>
              </p:cNvPr>
              <p:cNvSpPr/>
              <p:nvPr/>
            </p:nvSpPr>
            <p:spPr>
              <a:xfrm>
                <a:off x="6833170" y="2043690"/>
                <a:ext cx="979741" cy="341628"/>
              </a:xfrm>
              <a:prstGeom prst="rect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762;p80">
                <a:extLst>
                  <a:ext uri="{FF2B5EF4-FFF2-40B4-BE49-F238E27FC236}">
                    <a16:creationId xmlns:a16="http://schemas.microsoft.com/office/drawing/2014/main" id="{1F63DFA4-1573-4CBD-A491-30FEED42B126}"/>
                  </a:ext>
                </a:extLst>
              </p:cNvPr>
              <p:cNvSpPr/>
              <p:nvPr/>
            </p:nvSpPr>
            <p:spPr>
              <a:xfrm>
                <a:off x="6702463" y="2720575"/>
                <a:ext cx="642218" cy="642218"/>
              </a:xfrm>
              <a:prstGeom prst="ellipse">
                <a:avLst/>
              </a:prstGeom>
              <a:noFill/>
              <a:ln w="19050" cap="flat" cmpd="sng">
                <a:solidFill>
                  <a:srgbClr val="78A6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49F190-86C8-4DF9-8BB3-BF62F36EC053}"/>
                </a:ext>
              </a:extLst>
            </p:cNvPr>
            <p:cNvSpPr txBox="1"/>
            <p:nvPr/>
          </p:nvSpPr>
          <p:spPr>
            <a:xfrm>
              <a:off x="1953847" y="3614246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CONFIG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841DC0-D0F7-4DC3-BA25-6A7D5D01DC83}"/>
                </a:ext>
              </a:extLst>
            </p:cNvPr>
            <p:cNvSpPr txBox="1"/>
            <p:nvPr/>
          </p:nvSpPr>
          <p:spPr>
            <a:xfrm>
              <a:off x="3187383" y="2016903"/>
              <a:ext cx="1146456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PROMETHEUS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07223B-BA7E-4C4A-8767-37769347D61F}"/>
                </a:ext>
              </a:extLst>
            </p:cNvPr>
            <p:cNvSpPr txBox="1"/>
            <p:nvPr/>
          </p:nvSpPr>
          <p:spPr>
            <a:xfrm>
              <a:off x="4415611" y="3626772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RUN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03207-C6AC-41A7-8BF2-01F33E661BD7}"/>
                </a:ext>
              </a:extLst>
            </p:cNvPr>
            <p:cNvSpPr txBox="1"/>
            <p:nvPr/>
          </p:nvSpPr>
          <p:spPr>
            <a:xfrm>
              <a:off x="5618429" y="2040077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GRAFANA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88B0-8165-43A7-9680-ADDAB65187EB}"/>
                </a:ext>
              </a:extLst>
            </p:cNvPr>
            <p:cNvSpPr txBox="1"/>
            <p:nvPr/>
          </p:nvSpPr>
          <p:spPr>
            <a:xfrm>
              <a:off x="6812598" y="3694426"/>
              <a:ext cx="948495" cy="261610"/>
            </a:xfrm>
            <a:prstGeom prst="rect">
              <a:avLst/>
            </a:prstGeom>
            <a:noFill/>
            <a:ln>
              <a:solidFill>
                <a:srgbClr val="78A6C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" altLang="en-US" sz="1100" b="1" dirty="0">
                  <a:solidFill>
                    <a:schemeClr val="tx1"/>
                  </a:solidFill>
                  <a:latin typeface="Saira" panose="020B0604020202020204" charset="0"/>
                  <a:cs typeface="Arial" panose="020B0604020202020204" pitchFamily="34" charset="0"/>
                </a:rPr>
                <a:t>CONNECT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EBE768-89A6-4DA5-AFD3-C2AF0F2177C1}"/>
              </a:ext>
            </a:extLst>
          </p:cNvPr>
          <p:cNvGrpSpPr/>
          <p:nvPr/>
        </p:nvGrpSpPr>
        <p:grpSpPr>
          <a:xfrm>
            <a:off x="1419632" y="3900874"/>
            <a:ext cx="2070473" cy="1107996"/>
            <a:chOff x="797888" y="3646109"/>
            <a:chExt cx="1540361" cy="1107996"/>
          </a:xfrm>
          <a:noFill/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D21FFB-2029-448A-98EE-61EF3E1F113B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prometheus.yml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4BF83B-0F36-460F-ABD1-3072F6F1B791}"/>
                </a:ext>
              </a:extLst>
            </p:cNvPr>
            <p:cNvSpPr txBox="1"/>
            <p:nvPr/>
          </p:nvSpPr>
          <p:spPr>
            <a:xfrm>
              <a:off x="797888" y="3923108"/>
              <a:ext cx="154036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Buat konfigurasi Prometheus yang mencakup seluruh server dengan port 9100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17241-4277-4013-B43C-AAC3F9F5C42A}"/>
              </a:ext>
            </a:extLst>
          </p:cNvPr>
          <p:cNvGrpSpPr/>
          <p:nvPr/>
        </p:nvGrpSpPr>
        <p:grpSpPr>
          <a:xfrm>
            <a:off x="2616336" y="719295"/>
            <a:ext cx="2260260" cy="1107997"/>
            <a:chOff x="550092" y="3646109"/>
            <a:chExt cx="1681556" cy="1107997"/>
          </a:xfrm>
          <a:noFill/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2F93A8-7632-4735-9686-D5340F1C819D}"/>
                </a:ext>
              </a:extLst>
            </p:cNvPr>
            <p:cNvSpPr txBox="1"/>
            <p:nvPr/>
          </p:nvSpPr>
          <p:spPr>
            <a:xfrm>
              <a:off x="71402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PROM/PROMETHEUS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870414-040F-4BF5-AEDC-6C3853C7C190}"/>
                </a:ext>
              </a:extLst>
            </p:cNvPr>
            <p:cNvSpPr txBox="1"/>
            <p:nvPr/>
          </p:nvSpPr>
          <p:spPr>
            <a:xfrm>
              <a:off x="550092" y="3923109"/>
              <a:ext cx="168155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Install prometheus menggunakan docker dengan membuka port 9090 dan menambahkan volume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6C6731-5E64-4C81-9429-B4C16D911F98}"/>
              </a:ext>
            </a:extLst>
          </p:cNvPr>
          <p:cNvGrpSpPr/>
          <p:nvPr/>
        </p:nvGrpSpPr>
        <p:grpSpPr>
          <a:xfrm>
            <a:off x="3875776" y="3884607"/>
            <a:ext cx="1983419" cy="1107997"/>
            <a:chOff x="831353" y="3646109"/>
            <a:chExt cx="1475596" cy="1107997"/>
          </a:xfrm>
          <a:noFill/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7B8EBC-2566-4C9C-8E90-2B9B8FD66EC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RUN PROM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7489B9-82FD-4173-B65E-10513D6BDBE2}"/>
                </a:ext>
              </a:extLst>
            </p:cNvPr>
            <p:cNvSpPr txBox="1"/>
            <p:nvPr/>
          </p:nvSpPr>
          <p:spPr>
            <a:xfrm>
              <a:off x="831353" y="3923109"/>
              <a:ext cx="1475596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Jalankan prometheus menggunakan docker run dan pastikan sudah ada pada docker 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07A973-93BA-42B8-9D66-43750A54F224}"/>
              </a:ext>
            </a:extLst>
          </p:cNvPr>
          <p:cNvGrpSpPr/>
          <p:nvPr/>
        </p:nvGrpSpPr>
        <p:grpSpPr>
          <a:xfrm>
            <a:off x="5215716" y="888572"/>
            <a:ext cx="1819574" cy="923331"/>
            <a:chOff x="877949" y="3646109"/>
            <a:chExt cx="1353701" cy="923331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6F9E68-D396-4683-95F1-319A03C7E2A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sz="1200" b="1" dirty="0">
                  <a:latin typeface="Saira" panose="020B0604020202020204" charset="0"/>
                  <a:cs typeface="Arial" panose="020B0604020202020204" pitchFamily="34" charset="0"/>
                </a:rPr>
                <a:t>GRAFANA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002044-C2EC-4EE0-8D55-B13A9F8BE1A6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Install grafana menggunakan docker dan buka port 3000</a:t>
              </a:r>
            </a:p>
          </p:txBody>
        </p:sp>
      </p:grpSp>
      <p:grpSp>
        <p:nvGrpSpPr>
          <p:cNvPr id="42" name="Group 19">
            <a:extLst>
              <a:ext uri="{FF2B5EF4-FFF2-40B4-BE49-F238E27FC236}">
                <a16:creationId xmlns:a16="http://schemas.microsoft.com/office/drawing/2014/main" id="{F1D5E850-0841-464A-A261-B39D5D1717CF}"/>
              </a:ext>
            </a:extLst>
          </p:cNvPr>
          <p:cNvGrpSpPr/>
          <p:nvPr/>
        </p:nvGrpSpPr>
        <p:grpSpPr>
          <a:xfrm>
            <a:off x="6110233" y="3902729"/>
            <a:ext cx="2369887" cy="1107997"/>
            <a:chOff x="766120" y="3646109"/>
            <a:chExt cx="1763115" cy="1107997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06A1D9-FF78-4F4C-8BC5-A1BC357D5528}"/>
                </a:ext>
              </a:extLst>
            </p:cNvPr>
            <p:cNvSpPr txBox="1"/>
            <p:nvPr/>
          </p:nvSpPr>
          <p:spPr>
            <a:xfrm>
              <a:off x="97128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b="1" dirty="0">
                  <a:latin typeface="Saira" panose="020B0604020202020204" charset="0"/>
                  <a:cs typeface="Arial" panose="020B0604020202020204" pitchFamily="34" charset="0"/>
                </a:rPr>
                <a:t>DASHBOARD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604F18-4289-42CB-8DCF-9D628BAC45B3}"/>
                </a:ext>
              </a:extLst>
            </p:cNvPr>
            <p:cNvSpPr txBox="1"/>
            <p:nvPr/>
          </p:nvSpPr>
          <p:spPr>
            <a:xfrm>
              <a:off x="766120" y="3923109"/>
              <a:ext cx="1763115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" panose="020B0604020202020204" charset="0"/>
                  <a:cs typeface="Arial" panose="020B0604020202020204" pitchFamily="34" charset="0"/>
                </a:rPr>
                <a:t>Hubungkan prometheus dengan grafana dan percantik dashboard agar lebih mudah mendapat informasi server</a:t>
              </a:r>
            </a:p>
          </p:txBody>
        </p:sp>
      </p:grpSp>
      <p:sp>
        <p:nvSpPr>
          <p:cNvPr id="45" name="Google Shape;10785;p87">
            <a:extLst>
              <a:ext uri="{FF2B5EF4-FFF2-40B4-BE49-F238E27FC236}">
                <a16:creationId xmlns:a16="http://schemas.microsoft.com/office/drawing/2014/main" id="{9FF453A8-B63D-430C-9463-4430FD1CDEFA}"/>
              </a:ext>
            </a:extLst>
          </p:cNvPr>
          <p:cNvSpPr/>
          <p:nvPr/>
        </p:nvSpPr>
        <p:spPr>
          <a:xfrm>
            <a:off x="6829818" y="2700614"/>
            <a:ext cx="352455" cy="3401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78A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6" name="Google Shape;10942;p87">
            <a:extLst>
              <a:ext uri="{FF2B5EF4-FFF2-40B4-BE49-F238E27FC236}">
                <a16:creationId xmlns:a16="http://schemas.microsoft.com/office/drawing/2014/main" id="{01BE1C95-3F7A-48BA-B70A-87EE8CF56342}"/>
              </a:ext>
            </a:extLst>
          </p:cNvPr>
          <p:cNvGrpSpPr/>
          <p:nvPr/>
        </p:nvGrpSpPr>
        <p:grpSpPr>
          <a:xfrm>
            <a:off x="2002698" y="2649684"/>
            <a:ext cx="341136" cy="340204"/>
            <a:chOff x="3269875" y="3210400"/>
            <a:chExt cx="484500" cy="483175"/>
          </a:xfrm>
          <a:solidFill>
            <a:srgbClr val="78A6C9"/>
          </a:solidFill>
        </p:grpSpPr>
        <p:sp>
          <p:nvSpPr>
            <p:cNvPr id="47" name="Google Shape;10943;p87">
              <a:extLst>
                <a:ext uri="{FF2B5EF4-FFF2-40B4-BE49-F238E27FC236}">
                  <a16:creationId xmlns:a16="http://schemas.microsoft.com/office/drawing/2014/main" id="{6D0A5CE2-5BC7-4D23-95A6-A226E8913E93}"/>
                </a:ext>
              </a:extLst>
            </p:cNvPr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grpFill/>
            <a:ln>
              <a:solidFill>
                <a:srgbClr val="6F9EC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944;p87">
              <a:extLst>
                <a:ext uri="{FF2B5EF4-FFF2-40B4-BE49-F238E27FC236}">
                  <a16:creationId xmlns:a16="http://schemas.microsoft.com/office/drawing/2014/main" id="{FAF3F919-2E03-4DF7-8438-B6941F6CC81F}"/>
                </a:ext>
              </a:extLst>
            </p:cNvPr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grpFill/>
            <a:ln>
              <a:solidFill>
                <a:srgbClr val="6F9EC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0844;p87">
            <a:extLst>
              <a:ext uri="{FF2B5EF4-FFF2-40B4-BE49-F238E27FC236}">
                <a16:creationId xmlns:a16="http://schemas.microsoft.com/office/drawing/2014/main" id="{0BDFD83C-AD2E-4EFC-A50D-25CE3558447E}"/>
              </a:ext>
            </a:extLst>
          </p:cNvPr>
          <p:cNvGrpSpPr/>
          <p:nvPr/>
        </p:nvGrpSpPr>
        <p:grpSpPr>
          <a:xfrm>
            <a:off x="5620177" y="2691033"/>
            <a:ext cx="352825" cy="298855"/>
            <a:chOff x="2676100" y="1456375"/>
            <a:chExt cx="501100" cy="424450"/>
          </a:xfrm>
          <a:solidFill>
            <a:srgbClr val="78A6C9"/>
          </a:solidFill>
        </p:grpSpPr>
        <p:sp>
          <p:nvSpPr>
            <p:cNvPr id="50" name="Google Shape;10845;p87">
              <a:extLst>
                <a:ext uri="{FF2B5EF4-FFF2-40B4-BE49-F238E27FC236}">
                  <a16:creationId xmlns:a16="http://schemas.microsoft.com/office/drawing/2014/main" id="{1BBB079A-766A-4CF7-825C-63C9D84A19E9}"/>
                </a:ext>
              </a:extLst>
            </p:cNvPr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0846;p87">
              <a:extLst>
                <a:ext uri="{FF2B5EF4-FFF2-40B4-BE49-F238E27FC236}">
                  <a16:creationId xmlns:a16="http://schemas.microsoft.com/office/drawing/2014/main" id="{C3FCCA13-3598-4405-AD41-7E6C7A8B5809}"/>
                </a:ext>
              </a:extLst>
            </p:cNvPr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10847;p87">
              <a:extLst>
                <a:ext uri="{FF2B5EF4-FFF2-40B4-BE49-F238E27FC236}">
                  <a16:creationId xmlns:a16="http://schemas.microsoft.com/office/drawing/2014/main" id="{A4830FBF-8C4C-46D1-AA09-6F5339084747}"/>
                </a:ext>
              </a:extLst>
            </p:cNvPr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" name="Google Shape;11850;p90">
            <a:extLst>
              <a:ext uri="{FF2B5EF4-FFF2-40B4-BE49-F238E27FC236}">
                <a16:creationId xmlns:a16="http://schemas.microsoft.com/office/drawing/2014/main" id="{D81686F1-4D46-4549-9294-A30DD798FFAF}"/>
              </a:ext>
            </a:extLst>
          </p:cNvPr>
          <p:cNvGrpSpPr/>
          <p:nvPr/>
        </p:nvGrpSpPr>
        <p:grpSpPr>
          <a:xfrm>
            <a:off x="3203389" y="2621967"/>
            <a:ext cx="360260" cy="355498"/>
            <a:chOff x="-34418125" y="2271100"/>
            <a:chExt cx="296950" cy="293025"/>
          </a:xfrm>
          <a:solidFill>
            <a:srgbClr val="78A6C9"/>
          </a:solidFill>
        </p:grpSpPr>
        <p:sp>
          <p:nvSpPr>
            <p:cNvPr id="54" name="Google Shape;11851;p90">
              <a:extLst>
                <a:ext uri="{FF2B5EF4-FFF2-40B4-BE49-F238E27FC236}">
                  <a16:creationId xmlns:a16="http://schemas.microsoft.com/office/drawing/2014/main" id="{9A1073EA-79B3-4AB3-B798-6F2F739CEF9B}"/>
                </a:ext>
              </a:extLst>
            </p:cNvPr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52;p90">
              <a:extLst>
                <a:ext uri="{FF2B5EF4-FFF2-40B4-BE49-F238E27FC236}">
                  <a16:creationId xmlns:a16="http://schemas.microsoft.com/office/drawing/2014/main" id="{C3D07EE2-9914-4FCA-8324-93699779C826}"/>
                </a:ext>
              </a:extLst>
            </p:cNvPr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53;p90">
              <a:extLst>
                <a:ext uri="{FF2B5EF4-FFF2-40B4-BE49-F238E27FC236}">
                  <a16:creationId xmlns:a16="http://schemas.microsoft.com/office/drawing/2014/main" id="{36C85189-D626-471D-ABAF-99E2C68CCECE}"/>
                </a:ext>
              </a:extLst>
            </p:cNvPr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54;p90">
              <a:extLst>
                <a:ext uri="{FF2B5EF4-FFF2-40B4-BE49-F238E27FC236}">
                  <a16:creationId xmlns:a16="http://schemas.microsoft.com/office/drawing/2014/main" id="{D437AD01-36C3-4228-9CA7-44BCCD1DADC3}"/>
                </a:ext>
              </a:extLst>
            </p:cNvPr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55;p90">
              <a:extLst>
                <a:ext uri="{FF2B5EF4-FFF2-40B4-BE49-F238E27FC236}">
                  <a16:creationId xmlns:a16="http://schemas.microsoft.com/office/drawing/2014/main" id="{243F68BA-E3D3-4C9A-888A-81CD0AD47F52}"/>
                </a:ext>
              </a:extLst>
            </p:cNvPr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Donut 39">
            <a:extLst>
              <a:ext uri="{FF2B5EF4-FFF2-40B4-BE49-F238E27FC236}">
                <a16:creationId xmlns:a16="http://schemas.microsoft.com/office/drawing/2014/main" id="{329E72CE-904B-483E-8670-44044180EAA1}"/>
              </a:ext>
            </a:extLst>
          </p:cNvPr>
          <p:cNvSpPr/>
          <p:nvPr/>
        </p:nvSpPr>
        <p:spPr>
          <a:xfrm>
            <a:off x="4412547" y="2646489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78A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48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225450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rometheus.yml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08484-84EE-45A7-88BB-99AE7EBA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" y="1577421"/>
            <a:ext cx="7531510" cy="19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14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rometheus config with ansible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7BBC-B583-4785-9663-BABA8708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42" y="1071967"/>
            <a:ext cx="6555014" cy="33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67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Grafana 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config with ansible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5120-A6E2-420A-B18C-15AF87D0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1" y="1124461"/>
            <a:ext cx="6813755" cy="3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74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Grafana.ini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ADAA-A78B-4093-87A8-79E7FA2A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00" y="873096"/>
            <a:ext cx="6508955" cy="3227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216F3-7F10-4F00-813E-5CA07DD9FB99}"/>
              </a:ext>
            </a:extLst>
          </p:cNvPr>
          <p:cNvSpPr txBox="1"/>
          <p:nvPr/>
        </p:nvSpPr>
        <p:spPr>
          <a:xfrm>
            <a:off x="0" y="1416204"/>
            <a:ext cx="22024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[users]</a:t>
            </a:r>
          </a:p>
          <a:p>
            <a:r>
              <a:rPr lang="en-ID" dirty="0"/>
              <a:t># disable user signup / registration</a:t>
            </a:r>
          </a:p>
          <a:p>
            <a:r>
              <a:rPr lang="en-ID" dirty="0" err="1"/>
              <a:t>allow_sign_up</a:t>
            </a:r>
            <a:r>
              <a:rPr lang="en-ID" dirty="0"/>
              <a:t> = 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BE20F-DBF4-4B2A-BC6A-D682E2EA7AF1}"/>
              </a:ext>
            </a:extLst>
          </p:cNvPr>
          <p:cNvSpPr txBox="1"/>
          <p:nvPr/>
        </p:nvSpPr>
        <p:spPr>
          <a:xfrm>
            <a:off x="0" y="2469411"/>
            <a:ext cx="26055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[</a:t>
            </a:r>
            <a:r>
              <a:rPr lang="en-ID" dirty="0" err="1"/>
              <a:t>auth.anonymous</a:t>
            </a:r>
            <a:r>
              <a:rPr lang="en-ID" dirty="0"/>
              <a:t>]</a:t>
            </a:r>
          </a:p>
          <a:p>
            <a:r>
              <a:rPr lang="en-ID" dirty="0"/>
              <a:t># enable anonymous access</a:t>
            </a:r>
          </a:p>
          <a:p>
            <a:r>
              <a:rPr lang="en-ID" dirty="0"/>
              <a:t>enabled = false</a:t>
            </a:r>
          </a:p>
        </p:txBody>
      </p:sp>
    </p:spTree>
    <p:extLst>
      <p:ext uri="{BB962C8B-B14F-4D97-AF65-F5344CB8AC3E}">
        <p14:creationId xmlns:p14="http://schemas.microsoft.com/office/powerpoint/2010/main" val="17678985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099113" y="4544028"/>
            <a:ext cx="266407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Parameter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prometheus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C3713-170E-4AEB-8ED7-E173145DEAD0}"/>
              </a:ext>
            </a:extLst>
          </p:cNvPr>
          <p:cNvSpPr txBox="1"/>
          <p:nvPr/>
        </p:nvSpPr>
        <p:spPr>
          <a:xfrm>
            <a:off x="574679" y="1418104"/>
            <a:ext cx="56983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D" sz="1400" dirty="0" err="1"/>
              <a:t>node_filesystem_free_bytes</a:t>
            </a:r>
            <a:r>
              <a:rPr lang="en-ID" sz="1400" dirty="0"/>
              <a:t> </a:t>
            </a:r>
            <a:r>
              <a:rPr lang="en-ID" sz="1400" b="1" dirty="0"/>
              <a:t>(storage)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node_memory_MemAvailable_bytes</a:t>
            </a:r>
            <a:r>
              <a:rPr lang="en-ID" sz="1400" dirty="0"/>
              <a:t> (</a:t>
            </a:r>
            <a:r>
              <a:rPr lang="en-ID" b="1" dirty="0"/>
              <a:t>memory)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node_cpu_seconds_total</a:t>
            </a:r>
            <a:r>
              <a:rPr lang="en-ID" sz="1400" b="1" dirty="0"/>
              <a:t> (</a:t>
            </a:r>
            <a:r>
              <a:rPr lang="en-ID" b="1" dirty="0" err="1"/>
              <a:t>cpu</a:t>
            </a:r>
            <a:r>
              <a:rPr lang="en-ID" b="1" dirty="0"/>
              <a:t>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node_network_receive_bytes_total</a:t>
            </a:r>
            <a:r>
              <a:rPr lang="en-ID" sz="1400" b="1" dirty="0"/>
              <a:t> (network receive)</a:t>
            </a:r>
          </a:p>
          <a:p>
            <a:pPr marL="342900" indent="-342900">
              <a:buAutoNum type="arabicPeriod"/>
            </a:pPr>
            <a:r>
              <a:rPr lang="en-ID" sz="1400" dirty="0" err="1"/>
              <a:t>node_network_transmit_bytes_total</a:t>
            </a:r>
            <a:r>
              <a:rPr lang="en-ID" sz="1400" dirty="0"/>
              <a:t> </a:t>
            </a:r>
            <a:r>
              <a:rPr lang="en-ID" sz="1400" b="1" dirty="0"/>
              <a:t>(network transmit)</a:t>
            </a:r>
            <a:endParaRPr lang="en-ID" b="1" dirty="0"/>
          </a:p>
          <a:p>
            <a:pPr marL="342900" indent="-342900">
              <a:buAutoNum type="arabicPeriod"/>
            </a:pPr>
            <a:endParaRPr lang="en-ID" b="1" dirty="0"/>
          </a:p>
          <a:p>
            <a:pPr marL="342900" indent="-342900"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338858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prometheus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to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grafana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B970B-3A6B-40CD-A1A0-8898C1A00A08}"/>
              </a:ext>
            </a:extLst>
          </p:cNvPr>
          <p:cNvSpPr txBox="1"/>
          <p:nvPr/>
        </p:nvSpPr>
        <p:spPr>
          <a:xfrm>
            <a:off x="241650" y="1037740"/>
            <a:ext cx="8902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/>
              <a:t>STORAGE</a:t>
            </a:r>
          </a:p>
          <a:p>
            <a:endParaRPr lang="en-ID" sz="1200" b="1" dirty="0"/>
          </a:p>
          <a:p>
            <a:r>
              <a:rPr lang="en-ID" sz="1200" dirty="0"/>
              <a:t>100*(1-(</a:t>
            </a:r>
            <a:r>
              <a:rPr lang="en-ID" sz="1200" dirty="0" err="1"/>
              <a:t>node_filesystem_free_bytes</a:t>
            </a:r>
            <a:r>
              <a:rPr lang="en-ID" sz="1200" dirty="0"/>
              <a:t>{device="/dev/xvda1", </a:t>
            </a:r>
            <a:r>
              <a:rPr lang="en-ID" sz="1200" dirty="0" err="1"/>
              <a:t>fstype</a:t>
            </a:r>
            <a:r>
              <a:rPr lang="en-ID" sz="1200" dirty="0"/>
              <a:t>="ext4",job="</a:t>
            </a:r>
            <a:r>
              <a:rPr lang="en-ID" sz="1200" dirty="0" err="1"/>
              <a:t>node_exporter</a:t>
            </a:r>
            <a:r>
              <a:rPr lang="en-ID" sz="1200" dirty="0"/>
              <a:t>", mountpoint="/"} / </a:t>
            </a:r>
            <a:r>
              <a:rPr lang="en-ID" sz="1200" dirty="0" err="1"/>
              <a:t>node_filesystem_size_bytes</a:t>
            </a:r>
            <a:r>
              <a:rPr lang="en-ID" sz="1200" dirty="0"/>
              <a:t>{device="/dev/xvda1", </a:t>
            </a:r>
            <a:r>
              <a:rPr lang="en-ID" sz="1200" dirty="0" err="1"/>
              <a:t>fstype</a:t>
            </a:r>
            <a:r>
              <a:rPr lang="en-ID" sz="1200" dirty="0"/>
              <a:t>="ext4", job="</a:t>
            </a:r>
            <a:r>
              <a:rPr lang="en-ID" sz="1200" dirty="0" err="1"/>
              <a:t>node_exporter</a:t>
            </a:r>
            <a:r>
              <a:rPr lang="en-ID" sz="1200" dirty="0"/>
              <a:t>", mountpoint="/"})) </a:t>
            </a:r>
          </a:p>
          <a:p>
            <a:endParaRPr lang="en-ID" sz="1200" dirty="0"/>
          </a:p>
          <a:p>
            <a:r>
              <a:rPr lang="en-ID" sz="1200" b="1" dirty="0"/>
              <a:t>MEMORY</a:t>
            </a:r>
          </a:p>
          <a:p>
            <a:r>
              <a:rPr lang="en-ID" sz="1200" dirty="0"/>
              <a:t>(1 - (</a:t>
            </a:r>
            <a:r>
              <a:rPr lang="en-ID" sz="1200" dirty="0" err="1"/>
              <a:t>node_memory_MemAvailable_bytes</a:t>
            </a:r>
            <a:r>
              <a:rPr lang="en-ID" sz="1200" dirty="0"/>
              <a:t>{job=~"</a:t>
            </a:r>
            <a:r>
              <a:rPr lang="en-ID" sz="1200" dirty="0" err="1"/>
              <a:t>node_exporter</a:t>
            </a:r>
            <a:r>
              <a:rPr lang="en-ID" sz="1200" dirty="0"/>
              <a:t>"} / (</a:t>
            </a:r>
            <a:r>
              <a:rPr lang="en-ID" sz="1200" dirty="0" err="1"/>
              <a:t>node_memory_MemTotal_bytes</a:t>
            </a:r>
            <a:r>
              <a:rPr lang="en-ID" sz="1200" dirty="0"/>
              <a:t>{job=~"</a:t>
            </a:r>
            <a:r>
              <a:rPr lang="en-ID" sz="1200" dirty="0" err="1"/>
              <a:t>node_exporter</a:t>
            </a:r>
            <a:r>
              <a:rPr lang="en-ID" sz="1200" dirty="0"/>
              <a:t>"})))* 100</a:t>
            </a:r>
          </a:p>
          <a:p>
            <a:endParaRPr lang="en-ID" sz="1200" dirty="0"/>
          </a:p>
          <a:p>
            <a:r>
              <a:rPr lang="en-ID" sz="1200" b="1" dirty="0"/>
              <a:t>CPU</a:t>
            </a:r>
          </a:p>
          <a:p>
            <a:r>
              <a:rPr lang="en-ID" sz="1200" dirty="0"/>
              <a:t>100 - (</a:t>
            </a:r>
            <a:r>
              <a:rPr lang="en-ID" sz="1200" dirty="0" err="1"/>
              <a:t>avg</a:t>
            </a:r>
            <a:r>
              <a:rPr lang="en-ID" sz="1200" dirty="0"/>
              <a:t> by (instance) (irate(</a:t>
            </a:r>
            <a:r>
              <a:rPr lang="en-ID" sz="1200" dirty="0" err="1"/>
              <a:t>node_cpu_seconds_total</a:t>
            </a:r>
            <a:r>
              <a:rPr lang="en-ID" sz="1200" dirty="0"/>
              <a:t>{job="</a:t>
            </a:r>
            <a:r>
              <a:rPr lang="en-ID" sz="1200" dirty="0" err="1"/>
              <a:t>node_exporter",mode</a:t>
            </a:r>
            <a:r>
              <a:rPr lang="en-ID" sz="1200" dirty="0"/>
              <a:t>="idle"}[5m])) * 100)</a:t>
            </a:r>
          </a:p>
          <a:p>
            <a:endParaRPr lang="en-ID" sz="1200" b="1" dirty="0"/>
          </a:p>
          <a:p>
            <a:r>
              <a:rPr lang="en-ID" sz="1200" b="1" dirty="0"/>
              <a:t>NETWORK RECEIVE</a:t>
            </a:r>
          </a:p>
          <a:p>
            <a:r>
              <a:rPr lang="en-ID" sz="1200" dirty="0"/>
              <a:t>irate(</a:t>
            </a:r>
            <a:r>
              <a:rPr lang="en-ID" sz="1200" dirty="0" err="1"/>
              <a:t>node_network_receive_bytes_total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 or irate(</a:t>
            </a:r>
            <a:r>
              <a:rPr lang="en-ID" sz="1200" dirty="0" err="1"/>
              <a:t>node_network_receive_bytes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</a:t>
            </a:r>
          </a:p>
          <a:p>
            <a:endParaRPr lang="en-ID" sz="1200" dirty="0"/>
          </a:p>
          <a:p>
            <a:r>
              <a:rPr lang="en-ID" sz="1200" b="1" dirty="0"/>
              <a:t>NNETWORK TRANSAMIT</a:t>
            </a:r>
          </a:p>
          <a:p>
            <a:r>
              <a:rPr lang="en-ID" sz="1200" dirty="0"/>
              <a:t>irate(</a:t>
            </a:r>
            <a:r>
              <a:rPr lang="en-ID" sz="1200" dirty="0" err="1"/>
              <a:t>node_network_transmit_bytes_total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 or irate(</a:t>
            </a:r>
            <a:r>
              <a:rPr lang="en-ID" sz="1200" dirty="0" err="1"/>
              <a:t>node_network_transmit_bytes</a:t>
            </a:r>
            <a:r>
              <a:rPr lang="en-ID" sz="1200" dirty="0"/>
              <a:t>{job="</a:t>
            </a:r>
            <a:r>
              <a:rPr lang="en-ID" sz="1200" dirty="0" err="1"/>
              <a:t>node_exporter</a:t>
            </a:r>
            <a:r>
              <a:rPr lang="en-ID" sz="1200" dirty="0"/>
              <a:t>"}[5m])*8</a:t>
            </a:r>
          </a:p>
          <a:p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4379063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 from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grafana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0EB5C-0A7A-43D0-8510-2D4A5F33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8" y="947772"/>
            <a:ext cx="8199083" cy="36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6F6AC8A-7DD7-4FB5-B1E1-85723B87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00" y="480323"/>
            <a:ext cx="7759200" cy="612900"/>
          </a:xfrm>
        </p:spPr>
        <p:txBody>
          <a:bodyPr/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NAT INSTANCE</a:t>
            </a:r>
            <a:endParaRPr lang="en-ID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2" name="Google Shape;7797;p80">
            <a:extLst>
              <a:ext uri="{FF2B5EF4-FFF2-40B4-BE49-F238E27FC236}">
                <a16:creationId xmlns:a16="http://schemas.microsoft.com/office/drawing/2014/main" id="{77F8CECC-B074-45CC-ABF7-4CCD8EB172C4}"/>
              </a:ext>
            </a:extLst>
          </p:cNvPr>
          <p:cNvGrpSpPr/>
          <p:nvPr/>
        </p:nvGrpSpPr>
        <p:grpSpPr>
          <a:xfrm rot="16200000">
            <a:off x="-411554" y="2606880"/>
            <a:ext cx="3267315" cy="611817"/>
            <a:chOff x="998425" y="1182125"/>
            <a:chExt cx="1065400" cy="199500"/>
          </a:xfrm>
        </p:grpSpPr>
        <p:sp>
          <p:nvSpPr>
            <p:cNvPr id="13" name="Google Shape;7798;p80">
              <a:extLst>
                <a:ext uri="{FF2B5EF4-FFF2-40B4-BE49-F238E27FC236}">
                  <a16:creationId xmlns:a16="http://schemas.microsoft.com/office/drawing/2014/main" id="{DD86ED95-ACFF-4451-9C21-2A30B37AD407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4" name="Google Shape;7799;p80">
              <a:extLst>
                <a:ext uri="{FF2B5EF4-FFF2-40B4-BE49-F238E27FC236}">
                  <a16:creationId xmlns:a16="http://schemas.microsoft.com/office/drawing/2014/main" id="{CA3005C8-F136-46B9-98BE-B65A3FD7717A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5" name="Google Shape;7800;p80">
              <a:extLst>
                <a:ext uri="{FF2B5EF4-FFF2-40B4-BE49-F238E27FC236}">
                  <a16:creationId xmlns:a16="http://schemas.microsoft.com/office/drawing/2014/main" id="{85036A6A-B713-4B5C-9089-B66B9D7FE8E0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6" name="Google Shape;7801;p80">
              <a:extLst>
                <a:ext uri="{FF2B5EF4-FFF2-40B4-BE49-F238E27FC236}">
                  <a16:creationId xmlns:a16="http://schemas.microsoft.com/office/drawing/2014/main" id="{B9282723-DB19-48CB-8351-D92B6F913652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7" name="Google Shape;7802;p80">
              <a:extLst>
                <a:ext uri="{FF2B5EF4-FFF2-40B4-BE49-F238E27FC236}">
                  <a16:creationId xmlns:a16="http://schemas.microsoft.com/office/drawing/2014/main" id="{BEAD4A7E-AC12-4AE0-9CC4-3046DF8A7E1F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0A2488-6AE6-48B6-9F2E-E2D07D259509}"/>
              </a:ext>
            </a:extLst>
          </p:cNvPr>
          <p:cNvSpPr txBox="1"/>
          <p:nvPr/>
        </p:nvSpPr>
        <p:spPr>
          <a:xfrm>
            <a:off x="1655433" y="1313171"/>
            <a:ext cx="219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CREATE PUBLIC AND PRIVATE SUBNET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07E26-E5AB-4161-9035-A0377FD5281C}"/>
              </a:ext>
            </a:extLst>
          </p:cNvPr>
          <p:cNvSpPr txBox="1"/>
          <p:nvPr/>
        </p:nvSpPr>
        <p:spPr>
          <a:xfrm>
            <a:off x="1655433" y="2362016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Arial" panose="020B0604020202020204" pitchFamily="34" charset="0"/>
              </a:rPr>
              <a:t>CREATE VPC NAT HVM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D51022-BDE1-49AC-89BF-167D20771FFA}"/>
              </a:ext>
            </a:extLst>
          </p:cNvPr>
          <p:cNvSpPr txBox="1"/>
          <p:nvPr/>
        </p:nvSpPr>
        <p:spPr>
          <a:xfrm>
            <a:off x="1655433" y="3195418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ADD ROUTE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AD531-8E0A-44FD-9B5A-917CB0462F82}"/>
              </a:ext>
            </a:extLst>
          </p:cNvPr>
          <p:cNvSpPr txBox="1"/>
          <p:nvPr/>
        </p:nvSpPr>
        <p:spPr>
          <a:xfrm>
            <a:off x="1655433" y="4095059"/>
            <a:ext cx="219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</a:rPr>
              <a:t>IMPLEMENT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498FF-3235-4AC0-B4F7-E49D65F65574}"/>
              </a:ext>
            </a:extLst>
          </p:cNvPr>
          <p:cNvSpPr txBox="1"/>
          <p:nvPr/>
        </p:nvSpPr>
        <p:spPr>
          <a:xfrm>
            <a:off x="916194" y="1384301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1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B7B7B-78DD-4CB7-AA54-33AB21E9D402}"/>
              </a:ext>
            </a:extLst>
          </p:cNvPr>
          <p:cNvSpPr txBox="1"/>
          <p:nvPr/>
        </p:nvSpPr>
        <p:spPr>
          <a:xfrm>
            <a:off x="916194" y="2272868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2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0336A-9946-44E5-B629-A5890E8E4F62}"/>
              </a:ext>
            </a:extLst>
          </p:cNvPr>
          <p:cNvSpPr txBox="1"/>
          <p:nvPr/>
        </p:nvSpPr>
        <p:spPr>
          <a:xfrm>
            <a:off x="916194" y="3153806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3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C1109-1375-4EB7-84C4-BE6C0B93A98C}"/>
              </a:ext>
            </a:extLst>
          </p:cNvPr>
          <p:cNvSpPr txBox="1"/>
          <p:nvPr/>
        </p:nvSpPr>
        <p:spPr>
          <a:xfrm>
            <a:off x="916194" y="4000416"/>
            <a:ext cx="61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aira" panose="020B0604020202020204" charset="0"/>
              </a:rPr>
              <a:t>4</a:t>
            </a:r>
            <a:endParaRPr lang="en-ID" sz="2400" b="1" dirty="0">
              <a:latin typeface="Saira" panose="020B060402020202020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24DB43-BDB9-43B3-AEF0-9D3F5F1F1E3A}"/>
              </a:ext>
            </a:extLst>
          </p:cNvPr>
          <p:cNvGrpSpPr/>
          <p:nvPr/>
        </p:nvGrpSpPr>
        <p:grpSpPr>
          <a:xfrm>
            <a:off x="4718769" y="1052934"/>
            <a:ext cx="3509037" cy="3493512"/>
            <a:chOff x="6867738" y="1778672"/>
            <a:chExt cx="4305686" cy="428663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2B4919E-3AA4-4A9E-B62B-3AE8CD7C3DF9}"/>
                </a:ext>
              </a:extLst>
            </p:cNvPr>
            <p:cNvGrpSpPr/>
            <p:nvPr/>
          </p:nvGrpSpPr>
          <p:grpSpPr>
            <a:xfrm>
              <a:off x="6867738" y="1778672"/>
              <a:ext cx="4305686" cy="4286637"/>
              <a:chOff x="4583464" y="1539036"/>
              <a:chExt cx="3595720" cy="357981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809FA9F-1357-46B8-8AEA-A0B424301DA0}"/>
                  </a:ext>
                </a:extLst>
              </p:cNvPr>
              <p:cNvSpPr/>
              <p:nvPr/>
            </p:nvSpPr>
            <p:spPr>
              <a:xfrm>
                <a:off x="6138174" y="1539036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0F60D82-0EBB-4F41-B8AB-914A14C8A9AF}"/>
                  </a:ext>
                </a:extLst>
              </p:cNvPr>
              <p:cNvGrpSpPr/>
              <p:nvPr/>
            </p:nvGrpSpPr>
            <p:grpSpPr>
              <a:xfrm>
                <a:off x="5634118" y="2564904"/>
                <a:ext cx="1512168" cy="1512168"/>
                <a:chOff x="5634118" y="2834934"/>
                <a:chExt cx="1512168" cy="1512168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C88A972-4B66-4A1A-95E4-240BD6C59FF4}"/>
                    </a:ext>
                  </a:extLst>
                </p:cNvPr>
                <p:cNvSpPr/>
                <p:nvPr/>
              </p:nvSpPr>
              <p:spPr>
                <a:xfrm>
                  <a:off x="5724127" y="2924944"/>
                  <a:ext cx="1332148" cy="1332148"/>
                </a:xfrm>
                <a:prstGeom prst="ellipse">
                  <a:avLst/>
                </a:prstGeom>
                <a:solidFill>
                  <a:srgbClr val="6F9EC1"/>
                </a:solidFill>
                <a:ln w="12700">
                  <a:noFill/>
                </a:ln>
                <a:effectLst>
                  <a:glow rad="76200">
                    <a:schemeClr val="bg1">
                      <a:alpha val="13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2CFE891-028B-4D13-A359-CA89DBAB0BAF}"/>
                    </a:ext>
                  </a:extLst>
                </p:cNvPr>
                <p:cNvSpPr/>
                <p:nvPr/>
              </p:nvSpPr>
              <p:spPr>
                <a:xfrm>
                  <a:off x="5634118" y="2834934"/>
                  <a:ext cx="1512168" cy="1512168"/>
                </a:xfrm>
                <a:prstGeom prst="ellipse">
                  <a:avLst/>
                </a:prstGeom>
                <a:noFill/>
                <a:ln w="25400">
                  <a:solidFill>
                    <a:srgbClr val="6F9EC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0FCE5F-644D-43F0-AD61-177191C30BAB}"/>
                  </a:ext>
                </a:extLst>
              </p:cNvPr>
              <p:cNvSpPr/>
              <p:nvPr/>
            </p:nvSpPr>
            <p:spPr>
              <a:xfrm>
                <a:off x="6138174" y="4614792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E1B362D-E103-457B-A3AF-6E6F45397AE6}"/>
                  </a:ext>
                </a:extLst>
              </p:cNvPr>
              <p:cNvSpPr/>
              <p:nvPr/>
            </p:nvSpPr>
            <p:spPr>
              <a:xfrm>
                <a:off x="5086533" y="198884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4F8CEED-96C4-454D-A69D-A1C839201BF8}"/>
                  </a:ext>
                </a:extLst>
              </p:cNvPr>
              <p:cNvSpPr/>
              <p:nvPr/>
            </p:nvSpPr>
            <p:spPr>
              <a:xfrm>
                <a:off x="7227551" y="4119614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34FAD8C-F038-4405-A5A8-EF241923ED38}"/>
                  </a:ext>
                </a:extLst>
              </p:cNvPr>
              <p:cNvSpPr/>
              <p:nvPr/>
            </p:nvSpPr>
            <p:spPr>
              <a:xfrm>
                <a:off x="7675128" y="306896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C202E3A-00A4-4E1E-97AA-006F20E30162}"/>
                  </a:ext>
                </a:extLst>
              </p:cNvPr>
              <p:cNvSpPr/>
              <p:nvPr/>
            </p:nvSpPr>
            <p:spPr>
              <a:xfrm>
                <a:off x="4583464" y="3068960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5F5614F-7D6F-4496-9450-F1D6518F3107}"/>
                  </a:ext>
                </a:extLst>
              </p:cNvPr>
              <p:cNvSpPr/>
              <p:nvPr/>
            </p:nvSpPr>
            <p:spPr>
              <a:xfrm>
                <a:off x="7308304" y="2043092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9CD0C96-7103-45BD-BE13-66D036B8C244}"/>
                  </a:ext>
                </a:extLst>
              </p:cNvPr>
              <p:cNvSpPr/>
              <p:nvPr/>
            </p:nvSpPr>
            <p:spPr>
              <a:xfrm>
                <a:off x="5059910" y="4221088"/>
                <a:ext cx="504056" cy="504056"/>
              </a:xfrm>
              <a:prstGeom prst="ellipse">
                <a:avLst/>
              </a:prstGeom>
              <a:noFill/>
              <a:ln w="25400">
                <a:solidFill>
                  <a:srgbClr val="6F9EC1"/>
                </a:soli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395DEB-195D-4EC9-ADC0-2B32E780950F}"/>
                  </a:ext>
                </a:extLst>
              </p:cNvPr>
              <p:cNvCxnSpPr>
                <a:stCxn id="71" idx="5"/>
                <a:endCxn id="86" idx="1"/>
              </p:cNvCxnSpPr>
              <p:nvPr/>
            </p:nvCxnSpPr>
            <p:spPr>
              <a:xfrm>
                <a:off x="5516771" y="2419079"/>
                <a:ext cx="338799" cy="367277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41BFD9B-AB78-465B-B2E5-256CCCE6612A}"/>
                  </a:ext>
                </a:extLst>
              </p:cNvPr>
              <p:cNvCxnSpPr>
                <a:stCxn id="74" idx="6"/>
                <a:endCxn id="86" idx="2"/>
              </p:cNvCxnSpPr>
              <p:nvPr/>
            </p:nvCxnSpPr>
            <p:spPr>
              <a:xfrm>
                <a:off x="5087520" y="3320988"/>
                <a:ext cx="546598" cy="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7563BC4-A424-4B29-906B-3F434A174723}"/>
                  </a:ext>
                </a:extLst>
              </p:cNvPr>
              <p:cNvCxnSpPr>
                <a:stCxn id="76" idx="7"/>
                <a:endCxn id="86" idx="3"/>
              </p:cNvCxnSpPr>
              <p:nvPr/>
            </p:nvCxnSpPr>
            <p:spPr>
              <a:xfrm flipV="1">
                <a:off x="5490149" y="3855620"/>
                <a:ext cx="365421" cy="439285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ADDF0F9-D6D6-4DD0-9BBB-F5B3859AC999}"/>
                  </a:ext>
                </a:extLst>
              </p:cNvPr>
              <p:cNvCxnSpPr>
                <a:stCxn id="70" idx="0"/>
                <a:endCxn id="86" idx="4"/>
              </p:cNvCxnSpPr>
              <p:nvPr/>
            </p:nvCxnSpPr>
            <p:spPr>
              <a:xfrm flipV="1">
                <a:off x="6390202" y="4077072"/>
                <a:ext cx="0" cy="53772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A0C62A7-F817-4FE4-A23C-FCC6D101B4EF}"/>
                  </a:ext>
                </a:extLst>
              </p:cNvPr>
              <p:cNvCxnSpPr>
                <a:stCxn id="72" idx="1"/>
                <a:endCxn id="86" idx="5"/>
              </p:cNvCxnSpPr>
              <p:nvPr/>
            </p:nvCxnSpPr>
            <p:spPr>
              <a:xfrm flipH="1" flipV="1">
                <a:off x="6924834" y="3855620"/>
                <a:ext cx="376534" cy="337811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DF28942-BCA2-42F1-AA17-887D01BC78D2}"/>
                  </a:ext>
                </a:extLst>
              </p:cNvPr>
              <p:cNvCxnSpPr>
                <a:stCxn id="73" idx="2"/>
                <a:endCxn id="86" idx="6"/>
              </p:cNvCxnSpPr>
              <p:nvPr/>
            </p:nvCxnSpPr>
            <p:spPr>
              <a:xfrm flipH="1">
                <a:off x="7146286" y="3320988"/>
                <a:ext cx="528842" cy="0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16951E3-0A9E-4ADF-B488-3AE4EED4BB22}"/>
                  </a:ext>
                </a:extLst>
              </p:cNvPr>
              <p:cNvCxnSpPr>
                <a:stCxn id="68" idx="4"/>
                <a:endCxn id="86" idx="0"/>
              </p:cNvCxnSpPr>
              <p:nvPr/>
            </p:nvCxnSpPr>
            <p:spPr>
              <a:xfrm>
                <a:off x="6390202" y="2043092"/>
                <a:ext cx="0" cy="521812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35">
                <a:extLst>
                  <a:ext uri="{FF2B5EF4-FFF2-40B4-BE49-F238E27FC236}">
                    <a16:creationId xmlns:a16="http://schemas.microsoft.com/office/drawing/2014/main" id="{FEA8F25B-050D-45C4-82D4-B46997F1EBF9}"/>
                  </a:ext>
                </a:extLst>
              </p:cNvPr>
              <p:cNvCxnSpPr/>
              <p:nvPr/>
            </p:nvCxnSpPr>
            <p:spPr>
              <a:xfrm flipH="1">
                <a:off x="7007129" y="2453519"/>
                <a:ext cx="338798" cy="367277"/>
              </a:xfrm>
              <a:prstGeom prst="line">
                <a:avLst/>
              </a:prstGeom>
              <a:ln w="25400">
                <a:solidFill>
                  <a:srgbClr val="6F9E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39460D-8D76-4EC3-B91E-48C4D467E293}"/>
                </a:ext>
              </a:extLst>
            </p:cNvPr>
            <p:cNvSpPr txBox="1"/>
            <p:nvPr/>
          </p:nvSpPr>
          <p:spPr>
            <a:xfrm>
              <a:off x="8321748" y="3683280"/>
              <a:ext cx="1397666" cy="56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VPC</a:t>
              </a:r>
            </a:p>
          </p:txBody>
        </p:sp>
        <p:sp>
          <p:nvSpPr>
            <p:cNvPr id="60" name="Parallelogram 15">
              <a:extLst>
                <a:ext uri="{FF2B5EF4-FFF2-40B4-BE49-F238E27FC236}">
                  <a16:creationId xmlns:a16="http://schemas.microsoft.com/office/drawing/2014/main" id="{4BF8AB72-F22B-42A1-9E1E-4D1F9F9EB06F}"/>
                </a:ext>
              </a:extLst>
            </p:cNvPr>
            <p:cNvSpPr/>
            <p:nvPr/>
          </p:nvSpPr>
          <p:spPr>
            <a:xfrm flipH="1">
              <a:off x="7046741" y="3809239"/>
              <a:ext cx="249172" cy="249172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10">
              <a:extLst>
                <a:ext uri="{FF2B5EF4-FFF2-40B4-BE49-F238E27FC236}">
                  <a16:creationId xmlns:a16="http://schemas.microsoft.com/office/drawing/2014/main" id="{033ACBB0-9FCD-4662-B36A-884C8D53A3EC}"/>
                </a:ext>
              </a:extLst>
            </p:cNvPr>
            <p:cNvSpPr/>
            <p:nvPr/>
          </p:nvSpPr>
          <p:spPr>
            <a:xfrm>
              <a:off x="10783103" y="3795305"/>
              <a:ext cx="177060" cy="234319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6">
              <a:extLst>
                <a:ext uri="{FF2B5EF4-FFF2-40B4-BE49-F238E27FC236}">
                  <a16:creationId xmlns:a16="http://schemas.microsoft.com/office/drawing/2014/main" id="{280426E2-33F9-4090-8B69-8EF08F392CEF}"/>
                </a:ext>
              </a:extLst>
            </p:cNvPr>
            <p:cNvSpPr/>
            <p:nvPr/>
          </p:nvSpPr>
          <p:spPr>
            <a:xfrm>
              <a:off x="8899316" y="5666393"/>
              <a:ext cx="241039" cy="245061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4347CF6E-69C6-4DE2-88A5-2851AC4F83C8}"/>
                </a:ext>
              </a:extLst>
            </p:cNvPr>
            <p:cNvSpPr/>
            <p:nvPr/>
          </p:nvSpPr>
          <p:spPr>
            <a:xfrm rot="2700000">
              <a:off x="7672838" y="2458365"/>
              <a:ext cx="185253" cy="332124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5">
              <a:extLst>
                <a:ext uri="{FF2B5EF4-FFF2-40B4-BE49-F238E27FC236}">
                  <a16:creationId xmlns:a16="http://schemas.microsoft.com/office/drawing/2014/main" id="{A9503892-D5F3-47B2-BEBC-8A1153587729}"/>
                </a:ext>
              </a:extLst>
            </p:cNvPr>
            <p:cNvSpPr/>
            <p:nvPr/>
          </p:nvSpPr>
          <p:spPr>
            <a:xfrm flipH="1">
              <a:off x="8892718" y="1972264"/>
              <a:ext cx="272865" cy="225097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-1" fmla="*/ 1384251 w 3217557"/>
                <a:gd name="connsiteY0-2" fmla="*/ 661544 h 2702049"/>
                <a:gd name="connsiteX1-3" fmla="*/ 1574067 w 3217557"/>
                <a:gd name="connsiteY1-4" fmla="*/ 851360 h 2702049"/>
                <a:gd name="connsiteX2-5" fmla="*/ 1384251 w 3217557"/>
                <a:gd name="connsiteY2-6" fmla="*/ 1041176 h 2702049"/>
                <a:gd name="connsiteX3-7" fmla="*/ 1194435 w 3217557"/>
                <a:gd name="connsiteY3-8" fmla="*/ 851360 h 2702049"/>
                <a:gd name="connsiteX4-9" fmla="*/ 1384251 w 3217557"/>
                <a:gd name="connsiteY4-10" fmla="*/ 661544 h 2702049"/>
                <a:gd name="connsiteX5-11" fmla="*/ 1993421 w 3217557"/>
                <a:gd name="connsiteY5-12" fmla="*/ 661544 h 2702049"/>
                <a:gd name="connsiteX6-13" fmla="*/ 2183237 w 3217557"/>
                <a:gd name="connsiteY6-14" fmla="*/ 851360 h 2702049"/>
                <a:gd name="connsiteX7-15" fmla="*/ 1993421 w 3217557"/>
                <a:gd name="connsiteY7-16" fmla="*/ 1041176 h 2702049"/>
                <a:gd name="connsiteX8-17" fmla="*/ 1803605 w 3217557"/>
                <a:gd name="connsiteY8-18" fmla="*/ 851360 h 2702049"/>
                <a:gd name="connsiteX9-19" fmla="*/ 1993421 w 3217557"/>
                <a:gd name="connsiteY9-20" fmla="*/ 661544 h 2702049"/>
                <a:gd name="connsiteX10-21" fmla="*/ 2602591 w 3217557"/>
                <a:gd name="connsiteY10-22" fmla="*/ 661544 h 2702049"/>
                <a:gd name="connsiteX11-23" fmla="*/ 2792407 w 3217557"/>
                <a:gd name="connsiteY11-24" fmla="*/ 851360 h 2702049"/>
                <a:gd name="connsiteX12-25" fmla="*/ 2602591 w 3217557"/>
                <a:gd name="connsiteY12-26" fmla="*/ 1041176 h 2702049"/>
                <a:gd name="connsiteX13-27" fmla="*/ 2412775 w 3217557"/>
                <a:gd name="connsiteY13-28" fmla="*/ 851360 h 2702049"/>
                <a:gd name="connsiteX14-29" fmla="*/ 2602591 w 3217557"/>
                <a:gd name="connsiteY14-30" fmla="*/ 661544 h 2702049"/>
                <a:gd name="connsiteX15-31" fmla="*/ 677114 w 3217557"/>
                <a:gd name="connsiteY15-32" fmla="*/ 569491 h 2702049"/>
                <a:gd name="connsiteX16-33" fmla="*/ 330916 w 3217557"/>
                <a:gd name="connsiteY16-34" fmla="*/ 569491 h 2702049"/>
                <a:gd name="connsiteX17-35" fmla="*/ 0 w 3217557"/>
                <a:gd name="connsiteY17-36" fmla="*/ 900407 h 2702049"/>
                <a:gd name="connsiteX18-37" fmla="*/ 0 w 3217557"/>
                <a:gd name="connsiteY18-38" fmla="*/ 1952009 h 2702049"/>
                <a:gd name="connsiteX19-39" fmla="*/ 330916 w 3217557"/>
                <a:gd name="connsiteY19-40" fmla="*/ 2282925 h 2702049"/>
                <a:gd name="connsiteX20-41" fmla="*/ 711670 w 3217557"/>
                <a:gd name="connsiteY20-42" fmla="*/ 2282925 h 2702049"/>
                <a:gd name="connsiteX21-43" fmla="*/ 15770 w 3217557"/>
                <a:gd name="connsiteY21-44" fmla="*/ 2702049 h 2702049"/>
                <a:gd name="connsiteX22-45" fmla="*/ 1294529 w 3217557"/>
                <a:gd name="connsiteY22-46" fmla="*/ 2282925 h 2702049"/>
                <a:gd name="connsiteX23-47" fmla="*/ 2117356 w 3217557"/>
                <a:gd name="connsiteY23-48" fmla="*/ 2282925 h 2702049"/>
                <a:gd name="connsiteX24-49" fmla="*/ 2418395 w 3217557"/>
                <a:gd name="connsiteY24-50" fmla="*/ 2087951 h 2702049"/>
                <a:gd name="connsiteX25-51" fmla="*/ 1830857 w 3217557"/>
                <a:gd name="connsiteY25-52" fmla="*/ 1799347 h 2702049"/>
                <a:gd name="connsiteX26-53" fmla="*/ 1008030 w 3217557"/>
                <a:gd name="connsiteY26-54" fmla="*/ 1799347 h 2702049"/>
                <a:gd name="connsiteX27-55" fmla="*/ 677114 w 3217557"/>
                <a:gd name="connsiteY27-56" fmla="*/ 1468431 h 2702049"/>
                <a:gd name="connsiteX28-57" fmla="*/ 677114 w 3217557"/>
                <a:gd name="connsiteY28-58" fmla="*/ 569491 h 2702049"/>
                <a:gd name="connsiteX29-59" fmla="*/ 2886641 w 3217557"/>
                <a:gd name="connsiteY29-60" fmla="*/ 0 h 2702049"/>
                <a:gd name="connsiteX30-61" fmla="*/ 1100201 w 3217557"/>
                <a:gd name="connsiteY30-62" fmla="*/ 0 h 2702049"/>
                <a:gd name="connsiteX31-63" fmla="*/ 769285 w 3217557"/>
                <a:gd name="connsiteY31-64" fmla="*/ 330916 h 2702049"/>
                <a:gd name="connsiteX32-65" fmla="*/ 769285 w 3217557"/>
                <a:gd name="connsiteY32-66" fmla="*/ 1382518 h 2702049"/>
                <a:gd name="connsiteX33-67" fmla="*/ 1100201 w 3217557"/>
                <a:gd name="connsiteY33-68" fmla="*/ 1713434 h 2702049"/>
                <a:gd name="connsiteX34-69" fmla="*/ 1923028 w 3217557"/>
                <a:gd name="connsiteY34-70" fmla="*/ 1713434 h 2702049"/>
                <a:gd name="connsiteX35-71" fmla="*/ 3078958 w 3217557"/>
                <a:gd name="connsiteY35-72" fmla="*/ 2077967 h 2702049"/>
                <a:gd name="connsiteX36-73" fmla="*/ 2505887 w 3217557"/>
                <a:gd name="connsiteY36-74" fmla="*/ 1713434 h 2702049"/>
                <a:gd name="connsiteX37-75" fmla="*/ 2886641 w 3217557"/>
                <a:gd name="connsiteY37-76" fmla="*/ 1713434 h 2702049"/>
                <a:gd name="connsiteX38-77" fmla="*/ 3217557 w 3217557"/>
                <a:gd name="connsiteY38-78" fmla="*/ 1382518 h 2702049"/>
                <a:gd name="connsiteX39-79" fmla="*/ 3217557 w 3217557"/>
                <a:gd name="connsiteY39-80" fmla="*/ 330916 h 2702049"/>
                <a:gd name="connsiteX40-81" fmla="*/ 2886641 w 3217557"/>
                <a:gd name="connsiteY40-82" fmla="*/ 0 h 2702049"/>
                <a:gd name="connsiteX0-83" fmla="*/ 1384251 w 3217557"/>
                <a:gd name="connsiteY0-84" fmla="*/ 661544 h 2633810"/>
                <a:gd name="connsiteX1-85" fmla="*/ 1574067 w 3217557"/>
                <a:gd name="connsiteY1-86" fmla="*/ 851360 h 2633810"/>
                <a:gd name="connsiteX2-87" fmla="*/ 1384251 w 3217557"/>
                <a:gd name="connsiteY2-88" fmla="*/ 1041176 h 2633810"/>
                <a:gd name="connsiteX3-89" fmla="*/ 1194435 w 3217557"/>
                <a:gd name="connsiteY3-90" fmla="*/ 851360 h 2633810"/>
                <a:gd name="connsiteX4-91" fmla="*/ 1384251 w 3217557"/>
                <a:gd name="connsiteY4-92" fmla="*/ 661544 h 2633810"/>
                <a:gd name="connsiteX5-93" fmla="*/ 1993421 w 3217557"/>
                <a:gd name="connsiteY5-94" fmla="*/ 661544 h 2633810"/>
                <a:gd name="connsiteX6-95" fmla="*/ 2183237 w 3217557"/>
                <a:gd name="connsiteY6-96" fmla="*/ 851360 h 2633810"/>
                <a:gd name="connsiteX7-97" fmla="*/ 1993421 w 3217557"/>
                <a:gd name="connsiteY7-98" fmla="*/ 1041176 h 2633810"/>
                <a:gd name="connsiteX8-99" fmla="*/ 1803605 w 3217557"/>
                <a:gd name="connsiteY8-100" fmla="*/ 851360 h 2633810"/>
                <a:gd name="connsiteX9-101" fmla="*/ 1993421 w 3217557"/>
                <a:gd name="connsiteY9-102" fmla="*/ 661544 h 2633810"/>
                <a:gd name="connsiteX10-103" fmla="*/ 2602591 w 3217557"/>
                <a:gd name="connsiteY10-104" fmla="*/ 661544 h 2633810"/>
                <a:gd name="connsiteX11-105" fmla="*/ 2792407 w 3217557"/>
                <a:gd name="connsiteY11-106" fmla="*/ 851360 h 2633810"/>
                <a:gd name="connsiteX12-107" fmla="*/ 2602591 w 3217557"/>
                <a:gd name="connsiteY12-108" fmla="*/ 1041176 h 2633810"/>
                <a:gd name="connsiteX13-109" fmla="*/ 2412775 w 3217557"/>
                <a:gd name="connsiteY13-110" fmla="*/ 851360 h 2633810"/>
                <a:gd name="connsiteX14-111" fmla="*/ 2602591 w 3217557"/>
                <a:gd name="connsiteY14-112" fmla="*/ 661544 h 2633810"/>
                <a:gd name="connsiteX15-113" fmla="*/ 677114 w 3217557"/>
                <a:gd name="connsiteY15-114" fmla="*/ 569491 h 2633810"/>
                <a:gd name="connsiteX16-115" fmla="*/ 330916 w 3217557"/>
                <a:gd name="connsiteY16-116" fmla="*/ 569491 h 2633810"/>
                <a:gd name="connsiteX17-117" fmla="*/ 0 w 3217557"/>
                <a:gd name="connsiteY17-118" fmla="*/ 900407 h 2633810"/>
                <a:gd name="connsiteX18-119" fmla="*/ 0 w 3217557"/>
                <a:gd name="connsiteY18-120" fmla="*/ 1952009 h 2633810"/>
                <a:gd name="connsiteX19-121" fmla="*/ 330916 w 3217557"/>
                <a:gd name="connsiteY19-122" fmla="*/ 2282925 h 2633810"/>
                <a:gd name="connsiteX20-123" fmla="*/ 711670 w 3217557"/>
                <a:gd name="connsiteY20-124" fmla="*/ 2282925 h 2633810"/>
                <a:gd name="connsiteX21-125" fmla="*/ 165895 w 3217557"/>
                <a:gd name="connsiteY21-126" fmla="*/ 2633810 h 2633810"/>
                <a:gd name="connsiteX22-127" fmla="*/ 1294529 w 3217557"/>
                <a:gd name="connsiteY22-128" fmla="*/ 2282925 h 2633810"/>
                <a:gd name="connsiteX23-129" fmla="*/ 2117356 w 3217557"/>
                <a:gd name="connsiteY23-130" fmla="*/ 2282925 h 2633810"/>
                <a:gd name="connsiteX24-131" fmla="*/ 2418395 w 3217557"/>
                <a:gd name="connsiteY24-132" fmla="*/ 2087951 h 2633810"/>
                <a:gd name="connsiteX25-133" fmla="*/ 1830857 w 3217557"/>
                <a:gd name="connsiteY25-134" fmla="*/ 1799347 h 2633810"/>
                <a:gd name="connsiteX26-135" fmla="*/ 1008030 w 3217557"/>
                <a:gd name="connsiteY26-136" fmla="*/ 1799347 h 2633810"/>
                <a:gd name="connsiteX27-137" fmla="*/ 677114 w 3217557"/>
                <a:gd name="connsiteY27-138" fmla="*/ 1468431 h 2633810"/>
                <a:gd name="connsiteX28-139" fmla="*/ 677114 w 3217557"/>
                <a:gd name="connsiteY28-140" fmla="*/ 569491 h 2633810"/>
                <a:gd name="connsiteX29-141" fmla="*/ 2886641 w 3217557"/>
                <a:gd name="connsiteY29-142" fmla="*/ 0 h 2633810"/>
                <a:gd name="connsiteX30-143" fmla="*/ 1100201 w 3217557"/>
                <a:gd name="connsiteY30-144" fmla="*/ 0 h 2633810"/>
                <a:gd name="connsiteX31-145" fmla="*/ 769285 w 3217557"/>
                <a:gd name="connsiteY31-146" fmla="*/ 330916 h 2633810"/>
                <a:gd name="connsiteX32-147" fmla="*/ 769285 w 3217557"/>
                <a:gd name="connsiteY32-148" fmla="*/ 1382518 h 2633810"/>
                <a:gd name="connsiteX33-149" fmla="*/ 1100201 w 3217557"/>
                <a:gd name="connsiteY33-150" fmla="*/ 1713434 h 2633810"/>
                <a:gd name="connsiteX34-151" fmla="*/ 1923028 w 3217557"/>
                <a:gd name="connsiteY34-152" fmla="*/ 1713434 h 2633810"/>
                <a:gd name="connsiteX35-153" fmla="*/ 3078958 w 3217557"/>
                <a:gd name="connsiteY35-154" fmla="*/ 2077967 h 2633810"/>
                <a:gd name="connsiteX36-155" fmla="*/ 2505887 w 3217557"/>
                <a:gd name="connsiteY36-156" fmla="*/ 1713434 h 2633810"/>
                <a:gd name="connsiteX37-157" fmla="*/ 2886641 w 3217557"/>
                <a:gd name="connsiteY37-158" fmla="*/ 1713434 h 2633810"/>
                <a:gd name="connsiteX38-159" fmla="*/ 3217557 w 3217557"/>
                <a:gd name="connsiteY38-160" fmla="*/ 1382518 h 2633810"/>
                <a:gd name="connsiteX39-161" fmla="*/ 3217557 w 3217557"/>
                <a:gd name="connsiteY39-162" fmla="*/ 330916 h 2633810"/>
                <a:gd name="connsiteX40-163" fmla="*/ 2886641 w 3217557"/>
                <a:gd name="connsiteY40-164" fmla="*/ 0 h 2633810"/>
                <a:gd name="connsiteX0-165" fmla="*/ 1384251 w 3217557"/>
                <a:gd name="connsiteY0-166" fmla="*/ 661544 h 2633810"/>
                <a:gd name="connsiteX1-167" fmla="*/ 1574067 w 3217557"/>
                <a:gd name="connsiteY1-168" fmla="*/ 851360 h 2633810"/>
                <a:gd name="connsiteX2-169" fmla="*/ 1384251 w 3217557"/>
                <a:gd name="connsiteY2-170" fmla="*/ 1041176 h 2633810"/>
                <a:gd name="connsiteX3-171" fmla="*/ 1194435 w 3217557"/>
                <a:gd name="connsiteY3-172" fmla="*/ 851360 h 2633810"/>
                <a:gd name="connsiteX4-173" fmla="*/ 1384251 w 3217557"/>
                <a:gd name="connsiteY4-174" fmla="*/ 661544 h 2633810"/>
                <a:gd name="connsiteX5-175" fmla="*/ 1993421 w 3217557"/>
                <a:gd name="connsiteY5-176" fmla="*/ 661544 h 2633810"/>
                <a:gd name="connsiteX6-177" fmla="*/ 2183237 w 3217557"/>
                <a:gd name="connsiteY6-178" fmla="*/ 851360 h 2633810"/>
                <a:gd name="connsiteX7-179" fmla="*/ 1993421 w 3217557"/>
                <a:gd name="connsiteY7-180" fmla="*/ 1041176 h 2633810"/>
                <a:gd name="connsiteX8-181" fmla="*/ 1803605 w 3217557"/>
                <a:gd name="connsiteY8-182" fmla="*/ 851360 h 2633810"/>
                <a:gd name="connsiteX9-183" fmla="*/ 1993421 w 3217557"/>
                <a:gd name="connsiteY9-184" fmla="*/ 661544 h 2633810"/>
                <a:gd name="connsiteX10-185" fmla="*/ 2602591 w 3217557"/>
                <a:gd name="connsiteY10-186" fmla="*/ 661544 h 2633810"/>
                <a:gd name="connsiteX11-187" fmla="*/ 2792407 w 3217557"/>
                <a:gd name="connsiteY11-188" fmla="*/ 851360 h 2633810"/>
                <a:gd name="connsiteX12-189" fmla="*/ 2602591 w 3217557"/>
                <a:gd name="connsiteY12-190" fmla="*/ 1041176 h 2633810"/>
                <a:gd name="connsiteX13-191" fmla="*/ 2412775 w 3217557"/>
                <a:gd name="connsiteY13-192" fmla="*/ 851360 h 2633810"/>
                <a:gd name="connsiteX14-193" fmla="*/ 2602591 w 3217557"/>
                <a:gd name="connsiteY14-194" fmla="*/ 661544 h 2633810"/>
                <a:gd name="connsiteX15-195" fmla="*/ 677114 w 3217557"/>
                <a:gd name="connsiteY15-196" fmla="*/ 569491 h 2633810"/>
                <a:gd name="connsiteX16-197" fmla="*/ 330916 w 3217557"/>
                <a:gd name="connsiteY16-198" fmla="*/ 569491 h 2633810"/>
                <a:gd name="connsiteX17-199" fmla="*/ 0 w 3217557"/>
                <a:gd name="connsiteY17-200" fmla="*/ 900407 h 2633810"/>
                <a:gd name="connsiteX18-201" fmla="*/ 0 w 3217557"/>
                <a:gd name="connsiteY18-202" fmla="*/ 1952009 h 2633810"/>
                <a:gd name="connsiteX19-203" fmla="*/ 330916 w 3217557"/>
                <a:gd name="connsiteY19-204" fmla="*/ 2282925 h 2633810"/>
                <a:gd name="connsiteX20-205" fmla="*/ 711670 w 3217557"/>
                <a:gd name="connsiteY20-206" fmla="*/ 2282925 h 2633810"/>
                <a:gd name="connsiteX21-207" fmla="*/ 165895 w 3217557"/>
                <a:gd name="connsiteY21-208" fmla="*/ 2633810 h 2633810"/>
                <a:gd name="connsiteX22-209" fmla="*/ 1294529 w 3217557"/>
                <a:gd name="connsiteY22-210" fmla="*/ 2282925 h 2633810"/>
                <a:gd name="connsiteX23-211" fmla="*/ 2117356 w 3217557"/>
                <a:gd name="connsiteY23-212" fmla="*/ 2282925 h 2633810"/>
                <a:gd name="connsiteX24-213" fmla="*/ 2418395 w 3217557"/>
                <a:gd name="connsiteY24-214" fmla="*/ 2087951 h 2633810"/>
                <a:gd name="connsiteX25-215" fmla="*/ 1830857 w 3217557"/>
                <a:gd name="connsiteY25-216" fmla="*/ 1799347 h 2633810"/>
                <a:gd name="connsiteX26-217" fmla="*/ 1008030 w 3217557"/>
                <a:gd name="connsiteY26-218" fmla="*/ 1799347 h 2633810"/>
                <a:gd name="connsiteX27-219" fmla="*/ 677114 w 3217557"/>
                <a:gd name="connsiteY27-220" fmla="*/ 1468431 h 2633810"/>
                <a:gd name="connsiteX28-221" fmla="*/ 677114 w 3217557"/>
                <a:gd name="connsiteY28-222" fmla="*/ 569491 h 2633810"/>
                <a:gd name="connsiteX29-223" fmla="*/ 2886641 w 3217557"/>
                <a:gd name="connsiteY29-224" fmla="*/ 0 h 2633810"/>
                <a:gd name="connsiteX30-225" fmla="*/ 1100201 w 3217557"/>
                <a:gd name="connsiteY30-226" fmla="*/ 0 h 2633810"/>
                <a:gd name="connsiteX31-227" fmla="*/ 769285 w 3217557"/>
                <a:gd name="connsiteY31-228" fmla="*/ 330916 h 2633810"/>
                <a:gd name="connsiteX32-229" fmla="*/ 769285 w 3217557"/>
                <a:gd name="connsiteY32-230" fmla="*/ 1382518 h 2633810"/>
                <a:gd name="connsiteX33-231" fmla="*/ 1100201 w 3217557"/>
                <a:gd name="connsiteY33-232" fmla="*/ 1713434 h 2633810"/>
                <a:gd name="connsiteX34-233" fmla="*/ 1923028 w 3217557"/>
                <a:gd name="connsiteY34-234" fmla="*/ 1713434 h 2633810"/>
                <a:gd name="connsiteX35-235" fmla="*/ 3078958 w 3217557"/>
                <a:gd name="connsiteY35-236" fmla="*/ 2077967 h 2633810"/>
                <a:gd name="connsiteX36-237" fmla="*/ 2505887 w 3217557"/>
                <a:gd name="connsiteY36-238" fmla="*/ 1713434 h 2633810"/>
                <a:gd name="connsiteX37-239" fmla="*/ 2886641 w 3217557"/>
                <a:gd name="connsiteY37-240" fmla="*/ 1713434 h 2633810"/>
                <a:gd name="connsiteX38-241" fmla="*/ 3217557 w 3217557"/>
                <a:gd name="connsiteY38-242" fmla="*/ 1382518 h 2633810"/>
                <a:gd name="connsiteX39-243" fmla="*/ 3217557 w 3217557"/>
                <a:gd name="connsiteY39-244" fmla="*/ 330916 h 2633810"/>
                <a:gd name="connsiteX40-245" fmla="*/ 2886641 w 3217557"/>
                <a:gd name="connsiteY40-246" fmla="*/ 0 h 2633810"/>
                <a:gd name="connsiteX0-247" fmla="*/ 1384251 w 3217557"/>
                <a:gd name="connsiteY0-248" fmla="*/ 661544 h 2633810"/>
                <a:gd name="connsiteX1-249" fmla="*/ 1574067 w 3217557"/>
                <a:gd name="connsiteY1-250" fmla="*/ 851360 h 2633810"/>
                <a:gd name="connsiteX2-251" fmla="*/ 1384251 w 3217557"/>
                <a:gd name="connsiteY2-252" fmla="*/ 1041176 h 2633810"/>
                <a:gd name="connsiteX3-253" fmla="*/ 1194435 w 3217557"/>
                <a:gd name="connsiteY3-254" fmla="*/ 851360 h 2633810"/>
                <a:gd name="connsiteX4-255" fmla="*/ 1384251 w 3217557"/>
                <a:gd name="connsiteY4-256" fmla="*/ 661544 h 2633810"/>
                <a:gd name="connsiteX5-257" fmla="*/ 1993421 w 3217557"/>
                <a:gd name="connsiteY5-258" fmla="*/ 661544 h 2633810"/>
                <a:gd name="connsiteX6-259" fmla="*/ 2183237 w 3217557"/>
                <a:gd name="connsiteY6-260" fmla="*/ 851360 h 2633810"/>
                <a:gd name="connsiteX7-261" fmla="*/ 1993421 w 3217557"/>
                <a:gd name="connsiteY7-262" fmla="*/ 1041176 h 2633810"/>
                <a:gd name="connsiteX8-263" fmla="*/ 1803605 w 3217557"/>
                <a:gd name="connsiteY8-264" fmla="*/ 851360 h 2633810"/>
                <a:gd name="connsiteX9-265" fmla="*/ 1993421 w 3217557"/>
                <a:gd name="connsiteY9-266" fmla="*/ 661544 h 2633810"/>
                <a:gd name="connsiteX10-267" fmla="*/ 2602591 w 3217557"/>
                <a:gd name="connsiteY10-268" fmla="*/ 661544 h 2633810"/>
                <a:gd name="connsiteX11-269" fmla="*/ 2792407 w 3217557"/>
                <a:gd name="connsiteY11-270" fmla="*/ 851360 h 2633810"/>
                <a:gd name="connsiteX12-271" fmla="*/ 2602591 w 3217557"/>
                <a:gd name="connsiteY12-272" fmla="*/ 1041176 h 2633810"/>
                <a:gd name="connsiteX13-273" fmla="*/ 2412775 w 3217557"/>
                <a:gd name="connsiteY13-274" fmla="*/ 851360 h 2633810"/>
                <a:gd name="connsiteX14-275" fmla="*/ 2602591 w 3217557"/>
                <a:gd name="connsiteY14-276" fmla="*/ 661544 h 2633810"/>
                <a:gd name="connsiteX15-277" fmla="*/ 677114 w 3217557"/>
                <a:gd name="connsiteY15-278" fmla="*/ 569491 h 2633810"/>
                <a:gd name="connsiteX16-279" fmla="*/ 330916 w 3217557"/>
                <a:gd name="connsiteY16-280" fmla="*/ 569491 h 2633810"/>
                <a:gd name="connsiteX17-281" fmla="*/ 0 w 3217557"/>
                <a:gd name="connsiteY17-282" fmla="*/ 900407 h 2633810"/>
                <a:gd name="connsiteX18-283" fmla="*/ 0 w 3217557"/>
                <a:gd name="connsiteY18-284" fmla="*/ 1952009 h 2633810"/>
                <a:gd name="connsiteX19-285" fmla="*/ 330916 w 3217557"/>
                <a:gd name="connsiteY19-286" fmla="*/ 2282925 h 2633810"/>
                <a:gd name="connsiteX20-287" fmla="*/ 711670 w 3217557"/>
                <a:gd name="connsiteY20-288" fmla="*/ 2282925 h 2633810"/>
                <a:gd name="connsiteX21-289" fmla="*/ 165895 w 3217557"/>
                <a:gd name="connsiteY21-290" fmla="*/ 2633810 h 2633810"/>
                <a:gd name="connsiteX22-291" fmla="*/ 1294529 w 3217557"/>
                <a:gd name="connsiteY22-292" fmla="*/ 2282925 h 2633810"/>
                <a:gd name="connsiteX23-293" fmla="*/ 2117356 w 3217557"/>
                <a:gd name="connsiteY23-294" fmla="*/ 2282925 h 2633810"/>
                <a:gd name="connsiteX24-295" fmla="*/ 2418395 w 3217557"/>
                <a:gd name="connsiteY24-296" fmla="*/ 2087951 h 2633810"/>
                <a:gd name="connsiteX25-297" fmla="*/ 1830857 w 3217557"/>
                <a:gd name="connsiteY25-298" fmla="*/ 1799347 h 2633810"/>
                <a:gd name="connsiteX26-299" fmla="*/ 1008030 w 3217557"/>
                <a:gd name="connsiteY26-300" fmla="*/ 1799347 h 2633810"/>
                <a:gd name="connsiteX27-301" fmla="*/ 677114 w 3217557"/>
                <a:gd name="connsiteY27-302" fmla="*/ 1468431 h 2633810"/>
                <a:gd name="connsiteX28-303" fmla="*/ 677114 w 3217557"/>
                <a:gd name="connsiteY28-304" fmla="*/ 569491 h 2633810"/>
                <a:gd name="connsiteX29-305" fmla="*/ 2886641 w 3217557"/>
                <a:gd name="connsiteY29-306" fmla="*/ 0 h 2633810"/>
                <a:gd name="connsiteX30-307" fmla="*/ 1100201 w 3217557"/>
                <a:gd name="connsiteY30-308" fmla="*/ 0 h 2633810"/>
                <a:gd name="connsiteX31-309" fmla="*/ 769285 w 3217557"/>
                <a:gd name="connsiteY31-310" fmla="*/ 330916 h 2633810"/>
                <a:gd name="connsiteX32-311" fmla="*/ 769285 w 3217557"/>
                <a:gd name="connsiteY32-312" fmla="*/ 1382518 h 2633810"/>
                <a:gd name="connsiteX33-313" fmla="*/ 1100201 w 3217557"/>
                <a:gd name="connsiteY33-314" fmla="*/ 1713434 h 2633810"/>
                <a:gd name="connsiteX34-315" fmla="*/ 1923028 w 3217557"/>
                <a:gd name="connsiteY34-316" fmla="*/ 1713434 h 2633810"/>
                <a:gd name="connsiteX35-317" fmla="*/ 3078958 w 3217557"/>
                <a:gd name="connsiteY35-318" fmla="*/ 2077967 h 2633810"/>
                <a:gd name="connsiteX36-319" fmla="*/ 2505887 w 3217557"/>
                <a:gd name="connsiteY36-320" fmla="*/ 1713434 h 2633810"/>
                <a:gd name="connsiteX37-321" fmla="*/ 2886641 w 3217557"/>
                <a:gd name="connsiteY37-322" fmla="*/ 1713434 h 2633810"/>
                <a:gd name="connsiteX38-323" fmla="*/ 3217557 w 3217557"/>
                <a:gd name="connsiteY38-324" fmla="*/ 1382518 h 2633810"/>
                <a:gd name="connsiteX39-325" fmla="*/ 3217557 w 3217557"/>
                <a:gd name="connsiteY39-326" fmla="*/ 330916 h 2633810"/>
                <a:gd name="connsiteX40-327" fmla="*/ 2886641 w 3217557"/>
                <a:gd name="connsiteY40-328" fmla="*/ 0 h 2633810"/>
                <a:gd name="connsiteX0-329" fmla="*/ 1384251 w 3217557"/>
                <a:gd name="connsiteY0-330" fmla="*/ 661544 h 2654282"/>
                <a:gd name="connsiteX1-331" fmla="*/ 1574067 w 3217557"/>
                <a:gd name="connsiteY1-332" fmla="*/ 851360 h 2654282"/>
                <a:gd name="connsiteX2-333" fmla="*/ 1384251 w 3217557"/>
                <a:gd name="connsiteY2-334" fmla="*/ 1041176 h 2654282"/>
                <a:gd name="connsiteX3-335" fmla="*/ 1194435 w 3217557"/>
                <a:gd name="connsiteY3-336" fmla="*/ 851360 h 2654282"/>
                <a:gd name="connsiteX4-337" fmla="*/ 1384251 w 3217557"/>
                <a:gd name="connsiteY4-338" fmla="*/ 661544 h 2654282"/>
                <a:gd name="connsiteX5-339" fmla="*/ 1993421 w 3217557"/>
                <a:gd name="connsiteY5-340" fmla="*/ 661544 h 2654282"/>
                <a:gd name="connsiteX6-341" fmla="*/ 2183237 w 3217557"/>
                <a:gd name="connsiteY6-342" fmla="*/ 851360 h 2654282"/>
                <a:gd name="connsiteX7-343" fmla="*/ 1993421 w 3217557"/>
                <a:gd name="connsiteY7-344" fmla="*/ 1041176 h 2654282"/>
                <a:gd name="connsiteX8-345" fmla="*/ 1803605 w 3217557"/>
                <a:gd name="connsiteY8-346" fmla="*/ 851360 h 2654282"/>
                <a:gd name="connsiteX9-347" fmla="*/ 1993421 w 3217557"/>
                <a:gd name="connsiteY9-348" fmla="*/ 661544 h 2654282"/>
                <a:gd name="connsiteX10-349" fmla="*/ 2602591 w 3217557"/>
                <a:gd name="connsiteY10-350" fmla="*/ 661544 h 2654282"/>
                <a:gd name="connsiteX11-351" fmla="*/ 2792407 w 3217557"/>
                <a:gd name="connsiteY11-352" fmla="*/ 851360 h 2654282"/>
                <a:gd name="connsiteX12-353" fmla="*/ 2602591 w 3217557"/>
                <a:gd name="connsiteY12-354" fmla="*/ 1041176 h 2654282"/>
                <a:gd name="connsiteX13-355" fmla="*/ 2412775 w 3217557"/>
                <a:gd name="connsiteY13-356" fmla="*/ 851360 h 2654282"/>
                <a:gd name="connsiteX14-357" fmla="*/ 2602591 w 3217557"/>
                <a:gd name="connsiteY14-358" fmla="*/ 661544 h 2654282"/>
                <a:gd name="connsiteX15-359" fmla="*/ 677114 w 3217557"/>
                <a:gd name="connsiteY15-360" fmla="*/ 569491 h 2654282"/>
                <a:gd name="connsiteX16-361" fmla="*/ 330916 w 3217557"/>
                <a:gd name="connsiteY16-362" fmla="*/ 569491 h 2654282"/>
                <a:gd name="connsiteX17-363" fmla="*/ 0 w 3217557"/>
                <a:gd name="connsiteY17-364" fmla="*/ 900407 h 2654282"/>
                <a:gd name="connsiteX18-365" fmla="*/ 0 w 3217557"/>
                <a:gd name="connsiteY18-366" fmla="*/ 1952009 h 2654282"/>
                <a:gd name="connsiteX19-367" fmla="*/ 330916 w 3217557"/>
                <a:gd name="connsiteY19-368" fmla="*/ 2282925 h 2654282"/>
                <a:gd name="connsiteX20-369" fmla="*/ 711670 w 3217557"/>
                <a:gd name="connsiteY20-370" fmla="*/ 2282925 h 2654282"/>
                <a:gd name="connsiteX21-371" fmla="*/ 275077 w 3217557"/>
                <a:gd name="connsiteY21-372" fmla="*/ 2654282 h 2654282"/>
                <a:gd name="connsiteX22-373" fmla="*/ 1294529 w 3217557"/>
                <a:gd name="connsiteY22-374" fmla="*/ 2282925 h 2654282"/>
                <a:gd name="connsiteX23-375" fmla="*/ 2117356 w 3217557"/>
                <a:gd name="connsiteY23-376" fmla="*/ 2282925 h 2654282"/>
                <a:gd name="connsiteX24-377" fmla="*/ 2418395 w 3217557"/>
                <a:gd name="connsiteY24-378" fmla="*/ 2087951 h 2654282"/>
                <a:gd name="connsiteX25-379" fmla="*/ 1830857 w 3217557"/>
                <a:gd name="connsiteY25-380" fmla="*/ 1799347 h 2654282"/>
                <a:gd name="connsiteX26-381" fmla="*/ 1008030 w 3217557"/>
                <a:gd name="connsiteY26-382" fmla="*/ 1799347 h 2654282"/>
                <a:gd name="connsiteX27-383" fmla="*/ 677114 w 3217557"/>
                <a:gd name="connsiteY27-384" fmla="*/ 1468431 h 2654282"/>
                <a:gd name="connsiteX28-385" fmla="*/ 677114 w 3217557"/>
                <a:gd name="connsiteY28-386" fmla="*/ 569491 h 2654282"/>
                <a:gd name="connsiteX29-387" fmla="*/ 2886641 w 3217557"/>
                <a:gd name="connsiteY29-388" fmla="*/ 0 h 2654282"/>
                <a:gd name="connsiteX30-389" fmla="*/ 1100201 w 3217557"/>
                <a:gd name="connsiteY30-390" fmla="*/ 0 h 2654282"/>
                <a:gd name="connsiteX31-391" fmla="*/ 769285 w 3217557"/>
                <a:gd name="connsiteY31-392" fmla="*/ 330916 h 2654282"/>
                <a:gd name="connsiteX32-393" fmla="*/ 769285 w 3217557"/>
                <a:gd name="connsiteY32-394" fmla="*/ 1382518 h 2654282"/>
                <a:gd name="connsiteX33-395" fmla="*/ 1100201 w 3217557"/>
                <a:gd name="connsiteY33-396" fmla="*/ 1713434 h 2654282"/>
                <a:gd name="connsiteX34-397" fmla="*/ 1923028 w 3217557"/>
                <a:gd name="connsiteY34-398" fmla="*/ 1713434 h 2654282"/>
                <a:gd name="connsiteX35-399" fmla="*/ 3078958 w 3217557"/>
                <a:gd name="connsiteY35-400" fmla="*/ 2077967 h 2654282"/>
                <a:gd name="connsiteX36-401" fmla="*/ 2505887 w 3217557"/>
                <a:gd name="connsiteY36-402" fmla="*/ 1713434 h 2654282"/>
                <a:gd name="connsiteX37-403" fmla="*/ 2886641 w 3217557"/>
                <a:gd name="connsiteY37-404" fmla="*/ 1713434 h 2654282"/>
                <a:gd name="connsiteX38-405" fmla="*/ 3217557 w 3217557"/>
                <a:gd name="connsiteY38-406" fmla="*/ 1382518 h 2654282"/>
                <a:gd name="connsiteX39-407" fmla="*/ 3217557 w 3217557"/>
                <a:gd name="connsiteY39-408" fmla="*/ 330916 h 2654282"/>
                <a:gd name="connsiteX40-409" fmla="*/ 2886641 w 3217557"/>
                <a:gd name="connsiteY40-410" fmla="*/ 0 h 2654282"/>
                <a:gd name="connsiteX0-411" fmla="*/ 1384251 w 3217557"/>
                <a:gd name="connsiteY0-412" fmla="*/ 661544 h 2654282"/>
                <a:gd name="connsiteX1-413" fmla="*/ 1574067 w 3217557"/>
                <a:gd name="connsiteY1-414" fmla="*/ 851360 h 2654282"/>
                <a:gd name="connsiteX2-415" fmla="*/ 1384251 w 3217557"/>
                <a:gd name="connsiteY2-416" fmla="*/ 1041176 h 2654282"/>
                <a:gd name="connsiteX3-417" fmla="*/ 1194435 w 3217557"/>
                <a:gd name="connsiteY3-418" fmla="*/ 851360 h 2654282"/>
                <a:gd name="connsiteX4-419" fmla="*/ 1384251 w 3217557"/>
                <a:gd name="connsiteY4-420" fmla="*/ 661544 h 2654282"/>
                <a:gd name="connsiteX5-421" fmla="*/ 1993421 w 3217557"/>
                <a:gd name="connsiteY5-422" fmla="*/ 661544 h 2654282"/>
                <a:gd name="connsiteX6-423" fmla="*/ 2183237 w 3217557"/>
                <a:gd name="connsiteY6-424" fmla="*/ 851360 h 2654282"/>
                <a:gd name="connsiteX7-425" fmla="*/ 1993421 w 3217557"/>
                <a:gd name="connsiteY7-426" fmla="*/ 1041176 h 2654282"/>
                <a:gd name="connsiteX8-427" fmla="*/ 1803605 w 3217557"/>
                <a:gd name="connsiteY8-428" fmla="*/ 851360 h 2654282"/>
                <a:gd name="connsiteX9-429" fmla="*/ 1993421 w 3217557"/>
                <a:gd name="connsiteY9-430" fmla="*/ 661544 h 2654282"/>
                <a:gd name="connsiteX10-431" fmla="*/ 2602591 w 3217557"/>
                <a:gd name="connsiteY10-432" fmla="*/ 661544 h 2654282"/>
                <a:gd name="connsiteX11-433" fmla="*/ 2792407 w 3217557"/>
                <a:gd name="connsiteY11-434" fmla="*/ 851360 h 2654282"/>
                <a:gd name="connsiteX12-435" fmla="*/ 2602591 w 3217557"/>
                <a:gd name="connsiteY12-436" fmla="*/ 1041176 h 2654282"/>
                <a:gd name="connsiteX13-437" fmla="*/ 2412775 w 3217557"/>
                <a:gd name="connsiteY13-438" fmla="*/ 851360 h 2654282"/>
                <a:gd name="connsiteX14-439" fmla="*/ 2602591 w 3217557"/>
                <a:gd name="connsiteY14-440" fmla="*/ 661544 h 2654282"/>
                <a:gd name="connsiteX15-441" fmla="*/ 677114 w 3217557"/>
                <a:gd name="connsiteY15-442" fmla="*/ 569491 h 2654282"/>
                <a:gd name="connsiteX16-443" fmla="*/ 330916 w 3217557"/>
                <a:gd name="connsiteY16-444" fmla="*/ 569491 h 2654282"/>
                <a:gd name="connsiteX17-445" fmla="*/ 0 w 3217557"/>
                <a:gd name="connsiteY17-446" fmla="*/ 900407 h 2654282"/>
                <a:gd name="connsiteX18-447" fmla="*/ 0 w 3217557"/>
                <a:gd name="connsiteY18-448" fmla="*/ 1952009 h 2654282"/>
                <a:gd name="connsiteX19-449" fmla="*/ 330916 w 3217557"/>
                <a:gd name="connsiteY19-450" fmla="*/ 2282925 h 2654282"/>
                <a:gd name="connsiteX20-451" fmla="*/ 711670 w 3217557"/>
                <a:gd name="connsiteY20-452" fmla="*/ 2282925 h 2654282"/>
                <a:gd name="connsiteX21-453" fmla="*/ 275077 w 3217557"/>
                <a:gd name="connsiteY21-454" fmla="*/ 2654282 h 2654282"/>
                <a:gd name="connsiteX22-455" fmla="*/ 1294529 w 3217557"/>
                <a:gd name="connsiteY22-456" fmla="*/ 2282925 h 2654282"/>
                <a:gd name="connsiteX23-457" fmla="*/ 2117356 w 3217557"/>
                <a:gd name="connsiteY23-458" fmla="*/ 2282925 h 2654282"/>
                <a:gd name="connsiteX24-459" fmla="*/ 2418395 w 3217557"/>
                <a:gd name="connsiteY24-460" fmla="*/ 2087951 h 2654282"/>
                <a:gd name="connsiteX25-461" fmla="*/ 1830857 w 3217557"/>
                <a:gd name="connsiteY25-462" fmla="*/ 1799347 h 2654282"/>
                <a:gd name="connsiteX26-463" fmla="*/ 1008030 w 3217557"/>
                <a:gd name="connsiteY26-464" fmla="*/ 1799347 h 2654282"/>
                <a:gd name="connsiteX27-465" fmla="*/ 677114 w 3217557"/>
                <a:gd name="connsiteY27-466" fmla="*/ 1468431 h 2654282"/>
                <a:gd name="connsiteX28-467" fmla="*/ 677114 w 3217557"/>
                <a:gd name="connsiteY28-468" fmla="*/ 569491 h 2654282"/>
                <a:gd name="connsiteX29-469" fmla="*/ 2886641 w 3217557"/>
                <a:gd name="connsiteY29-470" fmla="*/ 0 h 2654282"/>
                <a:gd name="connsiteX30-471" fmla="*/ 1100201 w 3217557"/>
                <a:gd name="connsiteY30-472" fmla="*/ 0 h 2654282"/>
                <a:gd name="connsiteX31-473" fmla="*/ 769285 w 3217557"/>
                <a:gd name="connsiteY31-474" fmla="*/ 330916 h 2654282"/>
                <a:gd name="connsiteX32-475" fmla="*/ 769285 w 3217557"/>
                <a:gd name="connsiteY32-476" fmla="*/ 1382518 h 2654282"/>
                <a:gd name="connsiteX33-477" fmla="*/ 1100201 w 3217557"/>
                <a:gd name="connsiteY33-478" fmla="*/ 1713434 h 2654282"/>
                <a:gd name="connsiteX34-479" fmla="*/ 1923028 w 3217557"/>
                <a:gd name="connsiteY34-480" fmla="*/ 1713434 h 2654282"/>
                <a:gd name="connsiteX35-481" fmla="*/ 3078958 w 3217557"/>
                <a:gd name="connsiteY35-482" fmla="*/ 2077967 h 2654282"/>
                <a:gd name="connsiteX36-483" fmla="*/ 2505887 w 3217557"/>
                <a:gd name="connsiteY36-484" fmla="*/ 1713434 h 2654282"/>
                <a:gd name="connsiteX37-485" fmla="*/ 2886641 w 3217557"/>
                <a:gd name="connsiteY37-486" fmla="*/ 1713434 h 2654282"/>
                <a:gd name="connsiteX38-487" fmla="*/ 3217557 w 3217557"/>
                <a:gd name="connsiteY38-488" fmla="*/ 1382518 h 2654282"/>
                <a:gd name="connsiteX39-489" fmla="*/ 3217557 w 3217557"/>
                <a:gd name="connsiteY39-490" fmla="*/ 330916 h 2654282"/>
                <a:gd name="connsiteX40-491" fmla="*/ 2886641 w 3217557"/>
                <a:gd name="connsiteY40-492" fmla="*/ 0 h 2654282"/>
                <a:gd name="connsiteX0-493" fmla="*/ 1384251 w 3217557"/>
                <a:gd name="connsiteY0-494" fmla="*/ 661544 h 2654282"/>
                <a:gd name="connsiteX1-495" fmla="*/ 1574067 w 3217557"/>
                <a:gd name="connsiteY1-496" fmla="*/ 851360 h 2654282"/>
                <a:gd name="connsiteX2-497" fmla="*/ 1384251 w 3217557"/>
                <a:gd name="connsiteY2-498" fmla="*/ 1041176 h 2654282"/>
                <a:gd name="connsiteX3-499" fmla="*/ 1194435 w 3217557"/>
                <a:gd name="connsiteY3-500" fmla="*/ 851360 h 2654282"/>
                <a:gd name="connsiteX4-501" fmla="*/ 1384251 w 3217557"/>
                <a:gd name="connsiteY4-502" fmla="*/ 661544 h 2654282"/>
                <a:gd name="connsiteX5-503" fmla="*/ 1993421 w 3217557"/>
                <a:gd name="connsiteY5-504" fmla="*/ 661544 h 2654282"/>
                <a:gd name="connsiteX6-505" fmla="*/ 2183237 w 3217557"/>
                <a:gd name="connsiteY6-506" fmla="*/ 851360 h 2654282"/>
                <a:gd name="connsiteX7-507" fmla="*/ 1993421 w 3217557"/>
                <a:gd name="connsiteY7-508" fmla="*/ 1041176 h 2654282"/>
                <a:gd name="connsiteX8-509" fmla="*/ 1803605 w 3217557"/>
                <a:gd name="connsiteY8-510" fmla="*/ 851360 h 2654282"/>
                <a:gd name="connsiteX9-511" fmla="*/ 1993421 w 3217557"/>
                <a:gd name="connsiteY9-512" fmla="*/ 661544 h 2654282"/>
                <a:gd name="connsiteX10-513" fmla="*/ 2602591 w 3217557"/>
                <a:gd name="connsiteY10-514" fmla="*/ 661544 h 2654282"/>
                <a:gd name="connsiteX11-515" fmla="*/ 2792407 w 3217557"/>
                <a:gd name="connsiteY11-516" fmla="*/ 851360 h 2654282"/>
                <a:gd name="connsiteX12-517" fmla="*/ 2602591 w 3217557"/>
                <a:gd name="connsiteY12-518" fmla="*/ 1041176 h 2654282"/>
                <a:gd name="connsiteX13-519" fmla="*/ 2412775 w 3217557"/>
                <a:gd name="connsiteY13-520" fmla="*/ 851360 h 2654282"/>
                <a:gd name="connsiteX14-521" fmla="*/ 2602591 w 3217557"/>
                <a:gd name="connsiteY14-522" fmla="*/ 661544 h 2654282"/>
                <a:gd name="connsiteX15-523" fmla="*/ 677114 w 3217557"/>
                <a:gd name="connsiteY15-524" fmla="*/ 569491 h 2654282"/>
                <a:gd name="connsiteX16-525" fmla="*/ 330916 w 3217557"/>
                <a:gd name="connsiteY16-526" fmla="*/ 569491 h 2654282"/>
                <a:gd name="connsiteX17-527" fmla="*/ 0 w 3217557"/>
                <a:gd name="connsiteY17-528" fmla="*/ 900407 h 2654282"/>
                <a:gd name="connsiteX18-529" fmla="*/ 0 w 3217557"/>
                <a:gd name="connsiteY18-530" fmla="*/ 1952009 h 2654282"/>
                <a:gd name="connsiteX19-531" fmla="*/ 330916 w 3217557"/>
                <a:gd name="connsiteY19-532" fmla="*/ 2282925 h 2654282"/>
                <a:gd name="connsiteX20-533" fmla="*/ 711670 w 3217557"/>
                <a:gd name="connsiteY20-534" fmla="*/ 2282925 h 2654282"/>
                <a:gd name="connsiteX21-535" fmla="*/ 275077 w 3217557"/>
                <a:gd name="connsiteY21-536" fmla="*/ 2654282 h 2654282"/>
                <a:gd name="connsiteX22-537" fmla="*/ 1294529 w 3217557"/>
                <a:gd name="connsiteY22-538" fmla="*/ 2282925 h 2654282"/>
                <a:gd name="connsiteX23-539" fmla="*/ 2117356 w 3217557"/>
                <a:gd name="connsiteY23-540" fmla="*/ 2282925 h 2654282"/>
                <a:gd name="connsiteX24-541" fmla="*/ 2418395 w 3217557"/>
                <a:gd name="connsiteY24-542" fmla="*/ 2087951 h 2654282"/>
                <a:gd name="connsiteX25-543" fmla="*/ 1830857 w 3217557"/>
                <a:gd name="connsiteY25-544" fmla="*/ 1799347 h 2654282"/>
                <a:gd name="connsiteX26-545" fmla="*/ 1008030 w 3217557"/>
                <a:gd name="connsiteY26-546" fmla="*/ 1799347 h 2654282"/>
                <a:gd name="connsiteX27-547" fmla="*/ 677114 w 3217557"/>
                <a:gd name="connsiteY27-548" fmla="*/ 1468431 h 2654282"/>
                <a:gd name="connsiteX28-549" fmla="*/ 677114 w 3217557"/>
                <a:gd name="connsiteY28-550" fmla="*/ 569491 h 2654282"/>
                <a:gd name="connsiteX29-551" fmla="*/ 2886641 w 3217557"/>
                <a:gd name="connsiteY29-552" fmla="*/ 0 h 2654282"/>
                <a:gd name="connsiteX30-553" fmla="*/ 1100201 w 3217557"/>
                <a:gd name="connsiteY30-554" fmla="*/ 0 h 2654282"/>
                <a:gd name="connsiteX31-555" fmla="*/ 769285 w 3217557"/>
                <a:gd name="connsiteY31-556" fmla="*/ 330916 h 2654282"/>
                <a:gd name="connsiteX32-557" fmla="*/ 769285 w 3217557"/>
                <a:gd name="connsiteY32-558" fmla="*/ 1382518 h 2654282"/>
                <a:gd name="connsiteX33-559" fmla="*/ 1100201 w 3217557"/>
                <a:gd name="connsiteY33-560" fmla="*/ 1713434 h 2654282"/>
                <a:gd name="connsiteX34-561" fmla="*/ 1923028 w 3217557"/>
                <a:gd name="connsiteY34-562" fmla="*/ 1713434 h 2654282"/>
                <a:gd name="connsiteX35-563" fmla="*/ 3078958 w 3217557"/>
                <a:gd name="connsiteY35-564" fmla="*/ 2077967 h 2654282"/>
                <a:gd name="connsiteX36-565" fmla="*/ 2505887 w 3217557"/>
                <a:gd name="connsiteY36-566" fmla="*/ 1713434 h 2654282"/>
                <a:gd name="connsiteX37-567" fmla="*/ 2886641 w 3217557"/>
                <a:gd name="connsiteY37-568" fmla="*/ 1713434 h 2654282"/>
                <a:gd name="connsiteX38-569" fmla="*/ 3217557 w 3217557"/>
                <a:gd name="connsiteY38-570" fmla="*/ 1382518 h 2654282"/>
                <a:gd name="connsiteX39-571" fmla="*/ 3217557 w 3217557"/>
                <a:gd name="connsiteY39-572" fmla="*/ 330916 h 2654282"/>
                <a:gd name="connsiteX40-573" fmla="*/ 2886641 w 3217557"/>
                <a:gd name="connsiteY40-574" fmla="*/ 0 h 2654282"/>
                <a:gd name="connsiteX0-575" fmla="*/ 1384251 w 3217557"/>
                <a:gd name="connsiteY0-576" fmla="*/ 661544 h 2654282"/>
                <a:gd name="connsiteX1-577" fmla="*/ 1574067 w 3217557"/>
                <a:gd name="connsiteY1-578" fmla="*/ 851360 h 2654282"/>
                <a:gd name="connsiteX2-579" fmla="*/ 1384251 w 3217557"/>
                <a:gd name="connsiteY2-580" fmla="*/ 1041176 h 2654282"/>
                <a:gd name="connsiteX3-581" fmla="*/ 1194435 w 3217557"/>
                <a:gd name="connsiteY3-582" fmla="*/ 851360 h 2654282"/>
                <a:gd name="connsiteX4-583" fmla="*/ 1384251 w 3217557"/>
                <a:gd name="connsiteY4-584" fmla="*/ 661544 h 2654282"/>
                <a:gd name="connsiteX5-585" fmla="*/ 1993421 w 3217557"/>
                <a:gd name="connsiteY5-586" fmla="*/ 661544 h 2654282"/>
                <a:gd name="connsiteX6-587" fmla="*/ 2183237 w 3217557"/>
                <a:gd name="connsiteY6-588" fmla="*/ 851360 h 2654282"/>
                <a:gd name="connsiteX7-589" fmla="*/ 1993421 w 3217557"/>
                <a:gd name="connsiteY7-590" fmla="*/ 1041176 h 2654282"/>
                <a:gd name="connsiteX8-591" fmla="*/ 1803605 w 3217557"/>
                <a:gd name="connsiteY8-592" fmla="*/ 851360 h 2654282"/>
                <a:gd name="connsiteX9-593" fmla="*/ 1993421 w 3217557"/>
                <a:gd name="connsiteY9-594" fmla="*/ 661544 h 2654282"/>
                <a:gd name="connsiteX10-595" fmla="*/ 2602591 w 3217557"/>
                <a:gd name="connsiteY10-596" fmla="*/ 661544 h 2654282"/>
                <a:gd name="connsiteX11-597" fmla="*/ 2792407 w 3217557"/>
                <a:gd name="connsiteY11-598" fmla="*/ 851360 h 2654282"/>
                <a:gd name="connsiteX12-599" fmla="*/ 2602591 w 3217557"/>
                <a:gd name="connsiteY12-600" fmla="*/ 1041176 h 2654282"/>
                <a:gd name="connsiteX13-601" fmla="*/ 2412775 w 3217557"/>
                <a:gd name="connsiteY13-602" fmla="*/ 851360 h 2654282"/>
                <a:gd name="connsiteX14-603" fmla="*/ 2602591 w 3217557"/>
                <a:gd name="connsiteY14-604" fmla="*/ 661544 h 2654282"/>
                <a:gd name="connsiteX15-605" fmla="*/ 677114 w 3217557"/>
                <a:gd name="connsiteY15-606" fmla="*/ 569491 h 2654282"/>
                <a:gd name="connsiteX16-607" fmla="*/ 330916 w 3217557"/>
                <a:gd name="connsiteY16-608" fmla="*/ 569491 h 2654282"/>
                <a:gd name="connsiteX17-609" fmla="*/ 0 w 3217557"/>
                <a:gd name="connsiteY17-610" fmla="*/ 900407 h 2654282"/>
                <a:gd name="connsiteX18-611" fmla="*/ 0 w 3217557"/>
                <a:gd name="connsiteY18-612" fmla="*/ 1952009 h 2654282"/>
                <a:gd name="connsiteX19-613" fmla="*/ 330916 w 3217557"/>
                <a:gd name="connsiteY19-614" fmla="*/ 2282925 h 2654282"/>
                <a:gd name="connsiteX20-615" fmla="*/ 711670 w 3217557"/>
                <a:gd name="connsiteY20-616" fmla="*/ 2282925 h 2654282"/>
                <a:gd name="connsiteX21-617" fmla="*/ 275077 w 3217557"/>
                <a:gd name="connsiteY21-618" fmla="*/ 2654282 h 2654282"/>
                <a:gd name="connsiteX22-619" fmla="*/ 1294529 w 3217557"/>
                <a:gd name="connsiteY22-620" fmla="*/ 2282925 h 2654282"/>
                <a:gd name="connsiteX23-621" fmla="*/ 2117356 w 3217557"/>
                <a:gd name="connsiteY23-622" fmla="*/ 2282925 h 2654282"/>
                <a:gd name="connsiteX24-623" fmla="*/ 2418395 w 3217557"/>
                <a:gd name="connsiteY24-624" fmla="*/ 2087951 h 2654282"/>
                <a:gd name="connsiteX25-625" fmla="*/ 1830857 w 3217557"/>
                <a:gd name="connsiteY25-626" fmla="*/ 1799347 h 2654282"/>
                <a:gd name="connsiteX26-627" fmla="*/ 1008030 w 3217557"/>
                <a:gd name="connsiteY26-628" fmla="*/ 1799347 h 2654282"/>
                <a:gd name="connsiteX27-629" fmla="*/ 677114 w 3217557"/>
                <a:gd name="connsiteY27-630" fmla="*/ 1468431 h 2654282"/>
                <a:gd name="connsiteX28-631" fmla="*/ 677114 w 3217557"/>
                <a:gd name="connsiteY28-632" fmla="*/ 569491 h 2654282"/>
                <a:gd name="connsiteX29-633" fmla="*/ 2886641 w 3217557"/>
                <a:gd name="connsiteY29-634" fmla="*/ 0 h 2654282"/>
                <a:gd name="connsiteX30-635" fmla="*/ 1100201 w 3217557"/>
                <a:gd name="connsiteY30-636" fmla="*/ 0 h 2654282"/>
                <a:gd name="connsiteX31-637" fmla="*/ 769285 w 3217557"/>
                <a:gd name="connsiteY31-638" fmla="*/ 330916 h 2654282"/>
                <a:gd name="connsiteX32-639" fmla="*/ 769285 w 3217557"/>
                <a:gd name="connsiteY32-640" fmla="*/ 1382518 h 2654282"/>
                <a:gd name="connsiteX33-641" fmla="*/ 1100201 w 3217557"/>
                <a:gd name="connsiteY33-642" fmla="*/ 1713434 h 2654282"/>
                <a:gd name="connsiteX34-643" fmla="*/ 1923028 w 3217557"/>
                <a:gd name="connsiteY34-644" fmla="*/ 1713434 h 2654282"/>
                <a:gd name="connsiteX35-645" fmla="*/ 3078958 w 3217557"/>
                <a:gd name="connsiteY35-646" fmla="*/ 2077967 h 2654282"/>
                <a:gd name="connsiteX36-647" fmla="*/ 2505887 w 3217557"/>
                <a:gd name="connsiteY36-648" fmla="*/ 1713434 h 2654282"/>
                <a:gd name="connsiteX37-649" fmla="*/ 2886641 w 3217557"/>
                <a:gd name="connsiteY37-650" fmla="*/ 1713434 h 2654282"/>
                <a:gd name="connsiteX38-651" fmla="*/ 3217557 w 3217557"/>
                <a:gd name="connsiteY38-652" fmla="*/ 1382518 h 2654282"/>
                <a:gd name="connsiteX39-653" fmla="*/ 3217557 w 3217557"/>
                <a:gd name="connsiteY39-654" fmla="*/ 330916 h 2654282"/>
                <a:gd name="connsiteX40-655" fmla="*/ 2886641 w 3217557"/>
                <a:gd name="connsiteY40-656" fmla="*/ 0 h 2654282"/>
                <a:gd name="connsiteX0-657" fmla="*/ 1384251 w 3217557"/>
                <a:gd name="connsiteY0-658" fmla="*/ 661544 h 2654282"/>
                <a:gd name="connsiteX1-659" fmla="*/ 1574067 w 3217557"/>
                <a:gd name="connsiteY1-660" fmla="*/ 851360 h 2654282"/>
                <a:gd name="connsiteX2-661" fmla="*/ 1384251 w 3217557"/>
                <a:gd name="connsiteY2-662" fmla="*/ 1041176 h 2654282"/>
                <a:gd name="connsiteX3-663" fmla="*/ 1194435 w 3217557"/>
                <a:gd name="connsiteY3-664" fmla="*/ 851360 h 2654282"/>
                <a:gd name="connsiteX4-665" fmla="*/ 1384251 w 3217557"/>
                <a:gd name="connsiteY4-666" fmla="*/ 661544 h 2654282"/>
                <a:gd name="connsiteX5-667" fmla="*/ 1993421 w 3217557"/>
                <a:gd name="connsiteY5-668" fmla="*/ 661544 h 2654282"/>
                <a:gd name="connsiteX6-669" fmla="*/ 2183237 w 3217557"/>
                <a:gd name="connsiteY6-670" fmla="*/ 851360 h 2654282"/>
                <a:gd name="connsiteX7-671" fmla="*/ 1993421 w 3217557"/>
                <a:gd name="connsiteY7-672" fmla="*/ 1041176 h 2654282"/>
                <a:gd name="connsiteX8-673" fmla="*/ 1803605 w 3217557"/>
                <a:gd name="connsiteY8-674" fmla="*/ 851360 h 2654282"/>
                <a:gd name="connsiteX9-675" fmla="*/ 1993421 w 3217557"/>
                <a:gd name="connsiteY9-676" fmla="*/ 661544 h 2654282"/>
                <a:gd name="connsiteX10-677" fmla="*/ 2602591 w 3217557"/>
                <a:gd name="connsiteY10-678" fmla="*/ 661544 h 2654282"/>
                <a:gd name="connsiteX11-679" fmla="*/ 2792407 w 3217557"/>
                <a:gd name="connsiteY11-680" fmla="*/ 851360 h 2654282"/>
                <a:gd name="connsiteX12-681" fmla="*/ 2602591 w 3217557"/>
                <a:gd name="connsiteY12-682" fmla="*/ 1041176 h 2654282"/>
                <a:gd name="connsiteX13-683" fmla="*/ 2412775 w 3217557"/>
                <a:gd name="connsiteY13-684" fmla="*/ 851360 h 2654282"/>
                <a:gd name="connsiteX14-685" fmla="*/ 2602591 w 3217557"/>
                <a:gd name="connsiteY14-686" fmla="*/ 661544 h 2654282"/>
                <a:gd name="connsiteX15-687" fmla="*/ 677114 w 3217557"/>
                <a:gd name="connsiteY15-688" fmla="*/ 569491 h 2654282"/>
                <a:gd name="connsiteX16-689" fmla="*/ 330916 w 3217557"/>
                <a:gd name="connsiteY16-690" fmla="*/ 569491 h 2654282"/>
                <a:gd name="connsiteX17-691" fmla="*/ 0 w 3217557"/>
                <a:gd name="connsiteY17-692" fmla="*/ 900407 h 2654282"/>
                <a:gd name="connsiteX18-693" fmla="*/ 0 w 3217557"/>
                <a:gd name="connsiteY18-694" fmla="*/ 1952009 h 2654282"/>
                <a:gd name="connsiteX19-695" fmla="*/ 330916 w 3217557"/>
                <a:gd name="connsiteY19-696" fmla="*/ 2282925 h 2654282"/>
                <a:gd name="connsiteX20-697" fmla="*/ 711670 w 3217557"/>
                <a:gd name="connsiteY20-698" fmla="*/ 2282925 h 2654282"/>
                <a:gd name="connsiteX21-699" fmla="*/ 275077 w 3217557"/>
                <a:gd name="connsiteY21-700" fmla="*/ 2654282 h 2654282"/>
                <a:gd name="connsiteX22-701" fmla="*/ 1294529 w 3217557"/>
                <a:gd name="connsiteY22-702" fmla="*/ 2282925 h 2654282"/>
                <a:gd name="connsiteX23-703" fmla="*/ 2117356 w 3217557"/>
                <a:gd name="connsiteY23-704" fmla="*/ 2282925 h 2654282"/>
                <a:gd name="connsiteX24-705" fmla="*/ 2418395 w 3217557"/>
                <a:gd name="connsiteY24-706" fmla="*/ 2087951 h 2654282"/>
                <a:gd name="connsiteX25-707" fmla="*/ 1830857 w 3217557"/>
                <a:gd name="connsiteY25-708" fmla="*/ 1799347 h 2654282"/>
                <a:gd name="connsiteX26-709" fmla="*/ 1008030 w 3217557"/>
                <a:gd name="connsiteY26-710" fmla="*/ 1799347 h 2654282"/>
                <a:gd name="connsiteX27-711" fmla="*/ 677114 w 3217557"/>
                <a:gd name="connsiteY27-712" fmla="*/ 1468431 h 2654282"/>
                <a:gd name="connsiteX28-713" fmla="*/ 677114 w 3217557"/>
                <a:gd name="connsiteY28-714" fmla="*/ 569491 h 2654282"/>
                <a:gd name="connsiteX29-715" fmla="*/ 2886641 w 3217557"/>
                <a:gd name="connsiteY29-716" fmla="*/ 0 h 2654282"/>
                <a:gd name="connsiteX30-717" fmla="*/ 1100201 w 3217557"/>
                <a:gd name="connsiteY30-718" fmla="*/ 0 h 2654282"/>
                <a:gd name="connsiteX31-719" fmla="*/ 769285 w 3217557"/>
                <a:gd name="connsiteY31-720" fmla="*/ 330916 h 2654282"/>
                <a:gd name="connsiteX32-721" fmla="*/ 769285 w 3217557"/>
                <a:gd name="connsiteY32-722" fmla="*/ 1382518 h 2654282"/>
                <a:gd name="connsiteX33-723" fmla="*/ 1100201 w 3217557"/>
                <a:gd name="connsiteY33-724" fmla="*/ 1713434 h 2654282"/>
                <a:gd name="connsiteX34-725" fmla="*/ 1923028 w 3217557"/>
                <a:gd name="connsiteY34-726" fmla="*/ 1713434 h 2654282"/>
                <a:gd name="connsiteX35-727" fmla="*/ 3078958 w 3217557"/>
                <a:gd name="connsiteY35-728" fmla="*/ 2077967 h 2654282"/>
                <a:gd name="connsiteX36-729" fmla="*/ 2505887 w 3217557"/>
                <a:gd name="connsiteY36-730" fmla="*/ 1713434 h 2654282"/>
                <a:gd name="connsiteX37-731" fmla="*/ 2886641 w 3217557"/>
                <a:gd name="connsiteY37-732" fmla="*/ 1713434 h 2654282"/>
                <a:gd name="connsiteX38-733" fmla="*/ 3217557 w 3217557"/>
                <a:gd name="connsiteY38-734" fmla="*/ 1382518 h 2654282"/>
                <a:gd name="connsiteX39-735" fmla="*/ 3217557 w 3217557"/>
                <a:gd name="connsiteY39-736" fmla="*/ 330916 h 2654282"/>
                <a:gd name="connsiteX40-737" fmla="*/ 2886641 w 3217557"/>
                <a:gd name="connsiteY40-738" fmla="*/ 0 h 2654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5" name="Teardrop 1">
              <a:extLst>
                <a:ext uri="{FF2B5EF4-FFF2-40B4-BE49-F238E27FC236}">
                  <a16:creationId xmlns:a16="http://schemas.microsoft.com/office/drawing/2014/main" id="{23F710F0-0D57-4EA4-8EE4-53E1D2361D8C}"/>
                </a:ext>
              </a:extLst>
            </p:cNvPr>
            <p:cNvSpPr/>
            <p:nvPr/>
          </p:nvSpPr>
          <p:spPr>
            <a:xfrm rot="18805991">
              <a:off x="10191775" y="5050721"/>
              <a:ext cx="262540" cy="259801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36">
              <a:extLst>
                <a:ext uri="{FF2B5EF4-FFF2-40B4-BE49-F238E27FC236}">
                  <a16:creationId xmlns:a16="http://schemas.microsoft.com/office/drawing/2014/main" id="{93F723BF-C403-431F-96CF-272B12A7FD44}"/>
                </a:ext>
              </a:extLst>
            </p:cNvPr>
            <p:cNvSpPr/>
            <p:nvPr/>
          </p:nvSpPr>
          <p:spPr>
            <a:xfrm>
              <a:off x="10290496" y="2567247"/>
              <a:ext cx="271254" cy="226747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Chord 15">
              <a:extLst>
                <a:ext uri="{FF2B5EF4-FFF2-40B4-BE49-F238E27FC236}">
                  <a16:creationId xmlns:a16="http://schemas.microsoft.com/office/drawing/2014/main" id="{3A35316F-4711-447C-99DC-0D5786839BDE}"/>
                </a:ext>
              </a:extLst>
            </p:cNvPr>
            <p:cNvSpPr/>
            <p:nvPr/>
          </p:nvSpPr>
          <p:spPr>
            <a:xfrm>
              <a:off x="7681242" y="5125765"/>
              <a:ext cx="138720" cy="302447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rgbClr val="6F9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9076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Import template dashboard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3D2C-61E5-4C64-A70E-F3C5EA53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7" y="866602"/>
            <a:ext cx="6548284" cy="36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6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85886" y="4764639"/>
            <a:ext cx="2772227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Import template dashboard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F2B53-5BFE-47B8-AFD1-0C4D979A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7" y="947772"/>
            <a:ext cx="7079226" cy="36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641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Monitoring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2669574" y="4826393"/>
            <a:ext cx="3804849" cy="2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https://grafana.com/grafana/dashboards/11074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D43BD-9F60-4058-AEA8-29B3DF58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6" y="1003212"/>
            <a:ext cx="7457766" cy="36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6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10</a:t>
            </a:r>
            <a:br>
              <a:rPr lang="en-ID" dirty="0"/>
            </a:br>
            <a:r>
              <a:rPr lang="en-ID" dirty="0"/>
              <a:t>AUTH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B5854580-3D85-44C4-906C-B2C88A922AB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47698498-02C4-4BAE-ACE9-63747F144B3A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5FFC44A0-6F92-43F5-B0D9-D246D3396163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F07B37BB-9B69-4FD1-A7B6-EFB93A5D7185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060B1DDA-E769-4E3A-AE55-6F8C0F41171F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DC10EF91-4812-4F06-888D-49174609045A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9F626A6B-3CF9-40DA-8B1E-A4D04AC28CF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AB8BAEB8-DCF1-4EDA-A9DE-260C727F600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40480393-B6AF-429D-B66D-A95E9216CE3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221D5A04-A117-4D85-8F86-7D94FD35DAFB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D5191C8B-C77E-40DD-B649-A0A9E0463011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7C76743B-E190-4913-8142-98FC80D718B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A7227DCD-1362-489C-B7B2-D033A01F900C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864200EE-2CFF-434E-8FAD-04A06A1F5B73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C950D5F9-A0D2-43D8-B9FB-3A8E0DFBB462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76956DFC-8A30-4EBA-9D09-6EA26FC311D5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3C8BF54B-6B16-4D33-8256-5502C550F6E6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23E75B90-C39C-4982-BFF8-C6486C639B9B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3E0A96B9-EFA4-49BD-B9C3-CF0C9777B75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9435D5BD-C4AC-48FC-A476-524F711E11B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49AC157E-64AE-4EE8-99C7-4E9D0708A7B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03CC25F1-95AA-4F2D-B6A9-4DA843A9F302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D338FBB8-1043-4199-81B6-148F79907375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B4939102-4735-4EF8-A7FB-3086AF5DDB2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902EE8C9-61C1-40A3-8BA2-1ADA8C158534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2928AD11-953A-4FFD-93BB-CD89722FFE3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F7154101-9F89-4CB1-BA7D-063BA8253202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2AD5D520-17B3-4DA5-A82C-0FF15A7B08ED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E62A440-C73F-4932-A519-333E82A1C808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4590D001-5C78-4AB0-9946-DA5B22C45304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91DDFC7E-B688-4527-86AD-2842AB25CC3F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BBEA3BE2-84AF-4E3B-9005-744BCB53DA0E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9A30EFB2-BC28-47E9-A124-154D09AD566B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BC9DAA2E-A642-451E-A5F9-3ABF212EAF33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FD8B8897-E598-423A-9225-40081982ED0B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7178E306-17AF-4E60-B0A9-6012FC008D88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2007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EB32D-9F33-431F-B60D-15995FA6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AUTH</a:t>
            </a:r>
          </a:p>
        </p:txBody>
      </p:sp>
      <p:sp>
        <p:nvSpPr>
          <p:cNvPr id="12" name="Google Shape;393;p46">
            <a:extLst>
              <a:ext uri="{FF2B5EF4-FFF2-40B4-BE49-F238E27FC236}">
                <a16:creationId xmlns:a16="http://schemas.microsoft.com/office/drawing/2014/main" id="{94E34C56-C96F-43D4-B7EC-461F9AD09170}"/>
              </a:ext>
            </a:extLst>
          </p:cNvPr>
          <p:cNvSpPr/>
          <p:nvPr/>
        </p:nvSpPr>
        <p:spPr>
          <a:xfrm>
            <a:off x="5634438" y="1990050"/>
            <a:ext cx="1011000" cy="1011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5;p46">
            <a:extLst>
              <a:ext uri="{FF2B5EF4-FFF2-40B4-BE49-F238E27FC236}">
                <a16:creationId xmlns:a16="http://schemas.microsoft.com/office/drawing/2014/main" id="{72436FEB-E6C3-4705-B7DA-74911757C03D}"/>
              </a:ext>
            </a:extLst>
          </p:cNvPr>
          <p:cNvSpPr/>
          <p:nvPr/>
        </p:nvSpPr>
        <p:spPr>
          <a:xfrm>
            <a:off x="2498538" y="1990050"/>
            <a:ext cx="1011000" cy="1011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7;p46">
            <a:extLst>
              <a:ext uri="{FF2B5EF4-FFF2-40B4-BE49-F238E27FC236}">
                <a16:creationId xmlns:a16="http://schemas.microsoft.com/office/drawing/2014/main" id="{29312C6D-ADFD-4B75-BD98-379A92C2FB18}"/>
              </a:ext>
            </a:extLst>
          </p:cNvPr>
          <p:cNvSpPr txBox="1">
            <a:spLocks/>
          </p:cNvSpPr>
          <p:nvPr/>
        </p:nvSpPr>
        <p:spPr>
          <a:xfrm>
            <a:off x="1798350" y="3112550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800" b="1" dirty="0">
                <a:solidFill>
                  <a:schemeClr val="accent4"/>
                </a:solidFill>
                <a:latin typeface="Saira" panose="020B0604020202020204" charset="0"/>
              </a:rPr>
              <a:t>htpasswd</a:t>
            </a:r>
          </a:p>
        </p:txBody>
      </p:sp>
      <p:sp>
        <p:nvSpPr>
          <p:cNvPr id="15" name="Google Shape;398;p46">
            <a:extLst>
              <a:ext uri="{FF2B5EF4-FFF2-40B4-BE49-F238E27FC236}">
                <a16:creationId xmlns:a16="http://schemas.microsoft.com/office/drawing/2014/main" id="{D87D95B2-DD92-4B50-9FC6-9198654EEC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8350" y="3518950"/>
            <a:ext cx="24114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altLang="en-US" sz="1800" dirty="0">
                <a:solidFill>
                  <a:schemeClr val="accent4"/>
                </a:solidFill>
                <a:latin typeface="Saira" panose="020B0604020202020204" charset="0"/>
              </a:rPr>
              <a:t>apache2-utils</a:t>
            </a:r>
          </a:p>
        </p:txBody>
      </p:sp>
      <p:sp>
        <p:nvSpPr>
          <p:cNvPr id="16" name="Google Shape;399;p46">
            <a:extLst>
              <a:ext uri="{FF2B5EF4-FFF2-40B4-BE49-F238E27FC236}">
                <a16:creationId xmlns:a16="http://schemas.microsoft.com/office/drawing/2014/main" id="{1665F3EB-9E81-4B79-B562-FEC1DA4DDD33}"/>
              </a:ext>
            </a:extLst>
          </p:cNvPr>
          <p:cNvSpPr txBox="1">
            <a:spLocks/>
          </p:cNvSpPr>
          <p:nvPr/>
        </p:nvSpPr>
        <p:spPr>
          <a:xfrm>
            <a:off x="4934250" y="3112550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800" b="1">
                <a:solidFill>
                  <a:schemeClr val="accent4"/>
                </a:solidFill>
                <a:latin typeface="Saira" panose="020B0604020202020204" charset="0"/>
              </a:rPr>
              <a:t>auth_basic</a:t>
            </a:r>
            <a:endParaRPr lang="" altLang="en-US" sz="1800" b="1" dirty="0">
              <a:solidFill>
                <a:schemeClr val="accent4"/>
              </a:solidFill>
              <a:latin typeface="Saira" panose="020B0604020202020204" charset="0"/>
            </a:endParaRPr>
          </a:p>
        </p:txBody>
      </p:sp>
      <p:sp>
        <p:nvSpPr>
          <p:cNvPr id="17" name="Google Shape;400;p46">
            <a:extLst>
              <a:ext uri="{FF2B5EF4-FFF2-40B4-BE49-F238E27FC236}">
                <a16:creationId xmlns:a16="http://schemas.microsoft.com/office/drawing/2014/main" id="{D8885BBE-07AF-468E-8ECC-F9D19FE91324}"/>
              </a:ext>
            </a:extLst>
          </p:cNvPr>
          <p:cNvSpPr txBox="1">
            <a:spLocks/>
          </p:cNvSpPr>
          <p:nvPr/>
        </p:nvSpPr>
        <p:spPr>
          <a:xfrm>
            <a:off x="4934250" y="3518950"/>
            <a:ext cx="2411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" altLang="en-US" sz="1800">
                <a:solidFill>
                  <a:schemeClr val="accent4"/>
                </a:solidFill>
                <a:latin typeface="Saira" panose="020B0604020202020204" charset="0"/>
              </a:rPr>
              <a:t>user_file</a:t>
            </a:r>
            <a:endParaRPr lang="" altLang="en-US" sz="1800" dirty="0">
              <a:solidFill>
                <a:schemeClr val="accent4"/>
              </a:solidFill>
              <a:latin typeface="Saira" panose="020B0604020202020204" charset="0"/>
            </a:endParaRPr>
          </a:p>
        </p:txBody>
      </p:sp>
      <p:grpSp>
        <p:nvGrpSpPr>
          <p:cNvPr id="18" name="Google Shape;11774;p90">
            <a:extLst>
              <a:ext uri="{FF2B5EF4-FFF2-40B4-BE49-F238E27FC236}">
                <a16:creationId xmlns:a16="http://schemas.microsoft.com/office/drawing/2014/main" id="{1F011A42-A73E-4885-9A36-804BB621308B}"/>
              </a:ext>
            </a:extLst>
          </p:cNvPr>
          <p:cNvGrpSpPr/>
          <p:nvPr/>
        </p:nvGrpSpPr>
        <p:grpSpPr>
          <a:xfrm>
            <a:off x="5870490" y="2301909"/>
            <a:ext cx="538896" cy="539682"/>
            <a:chOff x="-35134875" y="2272675"/>
            <a:chExt cx="291450" cy="291875"/>
          </a:xfrm>
          <a:solidFill>
            <a:schemeClr val="tx2"/>
          </a:solidFill>
        </p:grpSpPr>
        <p:sp>
          <p:nvSpPr>
            <p:cNvPr id="19" name="Google Shape;11775;p90">
              <a:extLst>
                <a:ext uri="{FF2B5EF4-FFF2-40B4-BE49-F238E27FC236}">
                  <a16:creationId xmlns:a16="http://schemas.microsoft.com/office/drawing/2014/main" id="{A002B388-5295-4B5D-92BB-FAD97508B303}"/>
                </a:ext>
              </a:extLst>
            </p:cNvPr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76;p90">
              <a:extLst>
                <a:ext uri="{FF2B5EF4-FFF2-40B4-BE49-F238E27FC236}">
                  <a16:creationId xmlns:a16="http://schemas.microsoft.com/office/drawing/2014/main" id="{48580CBC-47F9-4D5D-917E-4AF48BE95BDB}"/>
                </a:ext>
              </a:extLst>
            </p:cNvPr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77;p90">
              <a:extLst>
                <a:ext uri="{FF2B5EF4-FFF2-40B4-BE49-F238E27FC236}">
                  <a16:creationId xmlns:a16="http://schemas.microsoft.com/office/drawing/2014/main" id="{22DBB5C3-5297-4EF5-B34A-55D96C3130DC}"/>
                </a:ext>
              </a:extLst>
            </p:cNvPr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78;p90">
              <a:extLst>
                <a:ext uri="{FF2B5EF4-FFF2-40B4-BE49-F238E27FC236}">
                  <a16:creationId xmlns:a16="http://schemas.microsoft.com/office/drawing/2014/main" id="{1EAB230E-9431-4B85-96FF-F492997F0328}"/>
                </a:ext>
              </a:extLst>
            </p:cNvPr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1103;p88">
            <a:extLst>
              <a:ext uri="{FF2B5EF4-FFF2-40B4-BE49-F238E27FC236}">
                <a16:creationId xmlns:a16="http://schemas.microsoft.com/office/drawing/2014/main" id="{1FFB2F2C-71A1-4CC7-9855-6C7951364BE0}"/>
              </a:ext>
            </a:extLst>
          </p:cNvPr>
          <p:cNvSpPr/>
          <p:nvPr/>
        </p:nvSpPr>
        <p:spPr>
          <a:xfrm>
            <a:off x="2719804" y="2236184"/>
            <a:ext cx="569650" cy="51873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Left-Right Arrow 24">
            <a:extLst>
              <a:ext uri="{FF2B5EF4-FFF2-40B4-BE49-F238E27FC236}">
                <a16:creationId xmlns:a16="http://schemas.microsoft.com/office/drawing/2014/main" id="{C5EEF51F-ECC8-45E9-85F7-471A8DD4145A}"/>
              </a:ext>
            </a:extLst>
          </p:cNvPr>
          <p:cNvSpPr/>
          <p:nvPr/>
        </p:nvSpPr>
        <p:spPr>
          <a:xfrm>
            <a:off x="3907129" y="2188589"/>
            <a:ext cx="1329741" cy="496492"/>
          </a:xfrm>
          <a:prstGeom prst="leftRightArrow">
            <a:avLst/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998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</a:rPr>
              <a:t>AUTH</a:t>
            </a:r>
            <a:endParaRPr lang="en-ID" sz="2800" dirty="0">
              <a:solidFill>
                <a:srgbClr val="000000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F17E33E-1C5A-46FE-9DF7-C2411547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60" y="1232761"/>
            <a:ext cx="6118053" cy="3096332"/>
          </a:xfrm>
          <a:prstGeom prst="rect">
            <a:avLst/>
          </a:prstGeom>
        </p:spPr>
      </p:pic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15872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0DA0A-1D11-41D4-AF2F-0EF584C7E40B}"/>
              </a:ext>
            </a:extLst>
          </p:cNvPr>
          <p:cNvSpPr txBox="1"/>
          <p:nvPr/>
        </p:nvSpPr>
        <p:spPr>
          <a:xfrm>
            <a:off x="34936" y="1929676"/>
            <a:ext cx="281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sudo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htpasswd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-c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etc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nginx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/.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htpasswd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lt"/>
              </a:rPr>
              <a:t> </a:t>
            </a:r>
            <a:r>
              <a:rPr lang="en-US" altLang="en-US" dirty="0">
                <a:solidFill>
                  <a:srgbClr val="24292E"/>
                </a:solidFill>
                <a:latin typeface="+mj-lt"/>
              </a:rPr>
              <a:t>admin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31357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AUTH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115872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Pengujian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C9BD-0884-4F36-82A5-7130EBD0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10" y="1026626"/>
            <a:ext cx="5889523" cy="32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9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BD1B10-DB08-4E24-910C-77474904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50" y="156072"/>
            <a:ext cx="4189500" cy="791700"/>
          </a:xfrm>
        </p:spPr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AUTH</a:t>
            </a:r>
            <a:endParaRPr lang="en-ID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9" name="Google Shape;397;p46">
            <a:extLst>
              <a:ext uri="{FF2B5EF4-FFF2-40B4-BE49-F238E27FC236}">
                <a16:creationId xmlns:a16="http://schemas.microsoft.com/office/drawing/2014/main" id="{7BDE93C1-20BD-45E4-8F9B-B4F3425D967E}"/>
              </a:ext>
            </a:extLst>
          </p:cNvPr>
          <p:cNvSpPr txBox="1">
            <a:spLocks/>
          </p:cNvSpPr>
          <p:nvPr/>
        </p:nvSpPr>
        <p:spPr>
          <a:xfrm>
            <a:off x="3225450" y="4544028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Halaman Prometheus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41D58-A8E6-47B9-8E0F-CD1FED7E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05" y="1032246"/>
            <a:ext cx="7246789" cy="34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81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FBDE64F-FF26-4CDF-9602-8C97DC468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500" y="1450975"/>
            <a:ext cx="5969000" cy="1793875"/>
          </a:xfrm>
        </p:spPr>
        <p:txBody>
          <a:bodyPr/>
          <a:lstStyle/>
          <a:p>
            <a:r>
              <a:rPr lang="en-US" sz="4800" dirty="0"/>
              <a:t>TERIMA KASIH</a:t>
            </a:r>
            <a:endParaRPr lang="en-ID" sz="4800" dirty="0"/>
          </a:p>
        </p:txBody>
      </p:sp>
    </p:spTree>
    <p:extLst>
      <p:ext uri="{BB962C8B-B14F-4D97-AF65-F5344CB8AC3E}">
        <p14:creationId xmlns:p14="http://schemas.microsoft.com/office/powerpoint/2010/main" val="278491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BCE0-C815-474F-B06C-C20E068E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5" y="42015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Server</a:t>
            </a:r>
            <a:endParaRPr lang="en-ID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3C7902-9FDB-4A22-B8A3-6FE5EFCDDED7}"/>
              </a:ext>
            </a:extLst>
          </p:cNvPr>
          <p:cNvGrpSpPr/>
          <p:nvPr/>
        </p:nvGrpSpPr>
        <p:grpSpPr>
          <a:xfrm>
            <a:off x="825841" y="990640"/>
            <a:ext cx="7525609" cy="3617731"/>
            <a:chOff x="1862231" y="1825769"/>
            <a:chExt cx="8612239" cy="4140099"/>
          </a:xfrm>
        </p:grpSpPr>
        <p:sp>
          <p:nvSpPr>
            <p:cNvPr id="4" name="Rounded Rectangle 38">
              <a:extLst>
                <a:ext uri="{FF2B5EF4-FFF2-40B4-BE49-F238E27FC236}">
                  <a16:creationId xmlns:a16="http://schemas.microsoft.com/office/drawing/2014/main" id="{F2466401-3921-4F21-98AF-AB49C9FB05EE}"/>
                </a:ext>
              </a:extLst>
            </p:cNvPr>
            <p:cNvSpPr/>
            <p:nvPr/>
          </p:nvSpPr>
          <p:spPr>
            <a:xfrm rot="16200000">
              <a:off x="2887321" y="3649844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ed Rectangle 39">
              <a:extLst>
                <a:ext uri="{FF2B5EF4-FFF2-40B4-BE49-F238E27FC236}">
                  <a16:creationId xmlns:a16="http://schemas.microsoft.com/office/drawing/2014/main" id="{C6E2BDB1-1591-4531-960B-CEE19EC28217}"/>
                </a:ext>
              </a:extLst>
            </p:cNvPr>
            <p:cNvSpPr/>
            <p:nvPr/>
          </p:nvSpPr>
          <p:spPr>
            <a:xfrm rot="16200000">
              <a:off x="5523616" y="2573323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40">
              <a:extLst>
                <a:ext uri="{FF2B5EF4-FFF2-40B4-BE49-F238E27FC236}">
                  <a16:creationId xmlns:a16="http://schemas.microsoft.com/office/drawing/2014/main" id="{6B17FC33-614D-477E-BF83-CA04BF2092D6}"/>
                </a:ext>
              </a:extLst>
            </p:cNvPr>
            <p:cNvSpPr/>
            <p:nvPr/>
          </p:nvSpPr>
          <p:spPr>
            <a:xfrm rot="16200000">
              <a:off x="8159911" y="1496802"/>
              <a:ext cx="1260000" cy="2628000"/>
            </a:xfrm>
            <a:prstGeom prst="roundRect">
              <a:avLst>
                <a:gd name="adj" fmla="val 10715"/>
              </a:avLst>
            </a:prstGeom>
            <a:noFill/>
            <a:ln w="25400">
              <a:solidFill>
                <a:srgbClr val="78A6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타원 2">
              <a:extLst>
                <a:ext uri="{FF2B5EF4-FFF2-40B4-BE49-F238E27FC236}">
                  <a16:creationId xmlns:a16="http://schemas.microsoft.com/office/drawing/2014/main" id="{B3FE3B5A-6B91-4953-83F3-521D05C7A664}"/>
                </a:ext>
              </a:extLst>
            </p:cNvPr>
            <p:cNvSpPr/>
            <p:nvPr/>
          </p:nvSpPr>
          <p:spPr>
            <a:xfrm>
              <a:off x="1862231" y="5224753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타원 53">
              <a:extLst>
                <a:ext uri="{FF2B5EF4-FFF2-40B4-BE49-F238E27FC236}">
                  <a16:creationId xmlns:a16="http://schemas.microsoft.com/office/drawing/2014/main" id="{B56FA6BE-2D04-4FAF-979D-029A35F94E92}"/>
                </a:ext>
              </a:extLst>
            </p:cNvPr>
            <p:cNvSpPr/>
            <p:nvPr/>
          </p:nvSpPr>
          <p:spPr>
            <a:xfrm>
              <a:off x="4485939" y="4091759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타원 54">
              <a:extLst>
                <a:ext uri="{FF2B5EF4-FFF2-40B4-BE49-F238E27FC236}">
                  <a16:creationId xmlns:a16="http://schemas.microsoft.com/office/drawing/2014/main" id="{5BEAF445-1B1D-4CF1-9F76-B7172F410332}"/>
                </a:ext>
              </a:extLst>
            </p:cNvPr>
            <p:cNvSpPr/>
            <p:nvPr/>
          </p:nvSpPr>
          <p:spPr>
            <a:xfrm>
              <a:off x="7109647" y="2958764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타원 55">
              <a:extLst>
                <a:ext uri="{FF2B5EF4-FFF2-40B4-BE49-F238E27FC236}">
                  <a16:creationId xmlns:a16="http://schemas.microsoft.com/office/drawing/2014/main" id="{17BAA2A6-00CC-47B0-8749-C1D0D2162304}"/>
                </a:ext>
              </a:extLst>
            </p:cNvPr>
            <p:cNvSpPr/>
            <p:nvPr/>
          </p:nvSpPr>
          <p:spPr>
            <a:xfrm>
              <a:off x="9733355" y="1825769"/>
              <a:ext cx="741115" cy="741115"/>
            </a:xfrm>
            <a:prstGeom prst="ellipse">
              <a:avLst/>
            </a:prstGeom>
            <a:solidFill>
              <a:srgbClr val="6F9EC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7E31CD-FE72-4977-966A-21236FDD201D}"/>
                </a:ext>
              </a:extLst>
            </p:cNvPr>
            <p:cNvGrpSpPr/>
            <p:nvPr/>
          </p:nvGrpSpPr>
          <p:grpSpPr>
            <a:xfrm>
              <a:off x="5083339" y="3480528"/>
              <a:ext cx="2159998" cy="805144"/>
              <a:chOff x="3775798" y="3330651"/>
              <a:chExt cx="1606866" cy="8051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F09ED9-422E-4924-84E6-8BFB199119D9}"/>
                  </a:ext>
                </a:extLst>
              </p:cNvPr>
              <p:cNvSpPr txBox="1"/>
              <p:nvPr/>
            </p:nvSpPr>
            <p:spPr>
              <a:xfrm>
                <a:off x="3775798" y="3607470"/>
                <a:ext cx="1606866" cy="528325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altLang="en-US" sz="1200" dirty="0">
                    <a:latin typeface="Nunito" panose="020B0604020202020204" charset="0"/>
                    <a:cs typeface="Arial" panose="020B0604020202020204" pitchFamily="34" charset="0"/>
                  </a:rPr>
                  <a:t>INSTANCE WITH INTERNET GATEWAY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F4B24B-DCEF-4AEA-8F17-90704D4C630E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NAT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FA1E2E-A7FC-45C6-8125-70513735CB23}"/>
                </a:ext>
              </a:extLst>
            </p:cNvPr>
            <p:cNvGrpSpPr/>
            <p:nvPr/>
          </p:nvGrpSpPr>
          <p:grpSpPr>
            <a:xfrm>
              <a:off x="5307616" y="4777991"/>
              <a:ext cx="3355232" cy="1016655"/>
              <a:chOff x="2551705" y="4283314"/>
              <a:chExt cx="2336966" cy="101665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58CD1-0588-43F1-84B0-42EF40C77656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233655" cy="73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Terbatas hanya bisa diakses oleh server public dengan security yang berbeda - beda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4F1869-32EE-4357-B6F0-3736C79B45D6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1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b="1" dirty="0">
                    <a:latin typeface="Saira" panose="020B0604020202020204" charset="0"/>
                    <a:cs typeface="Arial" panose="020B0604020202020204" pitchFamily="34" charset="0"/>
                  </a:rPr>
                  <a:t>SERVER PRIVATE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BF0D3-EA6C-467A-8BA5-24D58C718D3C}"/>
                </a:ext>
              </a:extLst>
            </p:cNvPr>
            <p:cNvGrpSpPr/>
            <p:nvPr/>
          </p:nvGrpSpPr>
          <p:grpSpPr>
            <a:xfrm>
              <a:off x="3615616" y="2121032"/>
              <a:ext cx="3384000" cy="1016655"/>
              <a:chOff x="2551705" y="4283314"/>
              <a:chExt cx="2357003" cy="101665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5FCB05-C076-43B6-BFE6-F9DC92006A88}"/>
                  </a:ext>
                </a:extLst>
              </p:cNvPr>
              <p:cNvSpPr txBox="1"/>
              <p:nvPr/>
            </p:nvSpPr>
            <p:spPr>
              <a:xfrm>
                <a:off x="2738933" y="4560313"/>
                <a:ext cx="2169775" cy="73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Bisa diakses oleh siapa saja dan akan terisi web server NGINX untuk Reverse-Proxy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7B61EE-B1DD-4DB6-8FDF-442DEC6A88BF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31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" altLang="en-US" sz="1200" b="1" dirty="0">
                    <a:latin typeface="Saira" panose="020B0604020202020204" charset="0"/>
                    <a:cs typeface="Arial" panose="020B0604020202020204" pitchFamily="34" charset="0"/>
                  </a:rPr>
                  <a:t>SERVER PUBLIC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3C5A13-A82A-45F6-B5DA-0E30A96AA694}"/>
                </a:ext>
              </a:extLst>
            </p:cNvPr>
            <p:cNvGrpSpPr/>
            <p:nvPr/>
          </p:nvGrpSpPr>
          <p:grpSpPr>
            <a:xfrm>
              <a:off x="2671321" y="4594514"/>
              <a:ext cx="1692000" cy="805325"/>
              <a:chOff x="3942643" y="3330651"/>
              <a:chExt cx="1258713" cy="8053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A3351A-6959-4023-B376-DCBE4DFE1140}"/>
                  </a:ext>
                </a:extLst>
              </p:cNvPr>
              <p:cNvSpPr txBox="1"/>
              <p:nvPr/>
            </p:nvSpPr>
            <p:spPr>
              <a:xfrm>
                <a:off x="3942644" y="3607650"/>
                <a:ext cx="1258712" cy="528326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altLang="en-US" sz="1200" dirty="0">
                    <a:latin typeface="Nunito" panose="020B0604020202020204" charset="0"/>
                    <a:cs typeface="Arial" panose="020B0604020202020204" pitchFamily="34" charset="0"/>
                  </a:rPr>
                  <a:t>CONNECT TO NAT INSTANCE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608E58-0004-40C1-8D46-840FB88FC82D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PRIVATE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BD73C5-D279-4B55-9F0A-797D6DD6B9BF}"/>
                </a:ext>
              </a:extLst>
            </p:cNvPr>
            <p:cNvGrpSpPr/>
            <p:nvPr/>
          </p:nvGrpSpPr>
          <p:grpSpPr>
            <a:xfrm>
              <a:off x="7943911" y="2441473"/>
              <a:ext cx="1692000" cy="805325"/>
              <a:chOff x="3942643" y="3330651"/>
              <a:chExt cx="1258713" cy="80532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ADB20F-9734-4ADF-95D8-9C2B0AEEE728}"/>
                  </a:ext>
                </a:extLst>
              </p:cNvPr>
              <p:cNvSpPr txBox="1"/>
              <p:nvPr/>
            </p:nvSpPr>
            <p:spPr>
              <a:xfrm>
                <a:off x="3942644" y="3607650"/>
                <a:ext cx="1258712" cy="528326"/>
              </a:xfrm>
              <a:prstGeom prst="rect">
                <a:avLst/>
              </a:prstGeom>
              <a:noFill/>
            </p:spPr>
            <p:txBody>
              <a:bodyPr wrap="square" lIns="144000" rtlCol="0">
                <a:spAutoFit/>
              </a:bodyPr>
              <a:lstStyle/>
              <a:p>
                <a:pPr algn="ctr"/>
                <a:r>
                  <a:rPr lang="" sz="1200" dirty="0">
                    <a:latin typeface="Nunito" panose="020B0604020202020204" charset="0"/>
                    <a:cs typeface="Arial" panose="020B0604020202020204" pitchFamily="34" charset="0"/>
                  </a:rPr>
                  <a:t>SERVER WITH ELASTIC IP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D2F4C4-EA44-4C42-9B41-FAEB06D750C2}"/>
                  </a:ext>
                </a:extLst>
              </p:cNvPr>
              <p:cNvSpPr txBox="1"/>
              <p:nvPr/>
            </p:nvSpPr>
            <p:spPr>
              <a:xfrm>
                <a:off x="3942643" y="3330651"/>
                <a:ext cx="1258713" cy="35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" altLang="en-US" sz="1400" b="1" dirty="0">
                    <a:latin typeface="Saira" panose="020B0604020202020204" charset="0"/>
                    <a:cs typeface="Arial" panose="020B0604020202020204" pitchFamily="34" charset="0"/>
                  </a:rPr>
                  <a:t>PUBLIC</a:t>
                </a:r>
              </a:p>
            </p:txBody>
          </p:sp>
        </p:grpSp>
        <p:sp>
          <p:nvSpPr>
            <p:cNvPr id="16" name="Rectangle 30">
              <a:extLst>
                <a:ext uri="{FF2B5EF4-FFF2-40B4-BE49-F238E27FC236}">
                  <a16:creationId xmlns:a16="http://schemas.microsoft.com/office/drawing/2014/main" id="{3DFE435F-9977-48C5-9C5A-44DEBE501016}"/>
                </a:ext>
              </a:extLst>
            </p:cNvPr>
            <p:cNvSpPr/>
            <p:nvPr/>
          </p:nvSpPr>
          <p:spPr>
            <a:xfrm>
              <a:off x="4697891" y="4304174"/>
              <a:ext cx="317209" cy="316282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ed Rectangle 32">
              <a:extLst>
                <a:ext uri="{FF2B5EF4-FFF2-40B4-BE49-F238E27FC236}">
                  <a16:creationId xmlns:a16="http://schemas.microsoft.com/office/drawing/2014/main" id="{E3ECBCB7-7EAD-4A11-9894-8C921ABF019C}"/>
                </a:ext>
              </a:extLst>
            </p:cNvPr>
            <p:cNvSpPr/>
            <p:nvPr/>
          </p:nvSpPr>
          <p:spPr>
            <a:xfrm>
              <a:off x="2071469" y="5444914"/>
              <a:ext cx="322637" cy="32263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19696" y="2510955"/>
                  </a:moveTo>
                  <a:lnTo>
                    <a:pt x="2019696" y="2797359"/>
                  </a:lnTo>
                  <a:lnTo>
                    <a:pt x="2914589" y="2797359"/>
                  </a:lnTo>
                  <a:lnTo>
                    <a:pt x="2914589" y="2510955"/>
                  </a:lnTo>
                  <a:close/>
                  <a:moveTo>
                    <a:pt x="2019696" y="2081348"/>
                  </a:moveTo>
                  <a:lnTo>
                    <a:pt x="2019696" y="2367752"/>
                  </a:lnTo>
                  <a:lnTo>
                    <a:pt x="2914589" y="2367752"/>
                  </a:lnTo>
                  <a:lnTo>
                    <a:pt x="2914589" y="2081348"/>
                  </a:lnTo>
                  <a:close/>
                  <a:moveTo>
                    <a:pt x="580710" y="2021703"/>
                  </a:moveTo>
                  <a:lnTo>
                    <a:pt x="378191" y="2224222"/>
                  </a:lnTo>
                  <a:lnTo>
                    <a:pt x="593323" y="2439354"/>
                  </a:lnTo>
                  <a:lnTo>
                    <a:pt x="378191" y="2654485"/>
                  </a:lnTo>
                  <a:lnTo>
                    <a:pt x="580710" y="2857004"/>
                  </a:lnTo>
                  <a:lnTo>
                    <a:pt x="795842" y="2641872"/>
                  </a:lnTo>
                  <a:lnTo>
                    <a:pt x="1010973" y="2857004"/>
                  </a:lnTo>
                  <a:lnTo>
                    <a:pt x="1213492" y="2654485"/>
                  </a:lnTo>
                  <a:lnTo>
                    <a:pt x="998360" y="2439354"/>
                  </a:lnTo>
                  <a:lnTo>
                    <a:pt x="1213492" y="2224222"/>
                  </a:lnTo>
                  <a:lnTo>
                    <a:pt x="1010973" y="2021703"/>
                  </a:lnTo>
                  <a:lnTo>
                    <a:pt x="795842" y="2236835"/>
                  </a:lnTo>
                  <a:close/>
                  <a:moveTo>
                    <a:pt x="1656000" y="1656001"/>
                  </a:moveTo>
                  <a:lnTo>
                    <a:pt x="3240000" y="1656001"/>
                  </a:lnTo>
                  <a:lnTo>
                    <a:pt x="3240000" y="2699989"/>
                  </a:lnTo>
                  <a:cubicBezTo>
                    <a:pt x="3240000" y="2998229"/>
                    <a:pt x="2998229" y="3240000"/>
                    <a:pt x="2699989" y="3240000"/>
                  </a:cubicBezTo>
                  <a:lnTo>
                    <a:pt x="1656000" y="3240000"/>
                  </a:lnTo>
                  <a:close/>
                  <a:moveTo>
                    <a:pt x="0" y="1656001"/>
                  </a:moveTo>
                  <a:lnTo>
                    <a:pt x="1584000" y="1656001"/>
                  </a:lnTo>
                  <a:lnTo>
                    <a:pt x="1584000" y="3240000"/>
                  </a:lnTo>
                  <a:lnTo>
                    <a:pt x="540011" y="3240000"/>
                  </a:lnTo>
                  <a:cubicBezTo>
                    <a:pt x="241771" y="3240000"/>
                    <a:pt x="0" y="2998229"/>
                    <a:pt x="0" y="2699989"/>
                  </a:cubicBezTo>
                  <a:close/>
                  <a:moveTo>
                    <a:pt x="2467143" y="957859"/>
                  </a:moveTo>
                  <a:cubicBezTo>
                    <a:pt x="2388055" y="957859"/>
                    <a:pt x="2323941" y="1021973"/>
                    <a:pt x="2323941" y="1101061"/>
                  </a:cubicBezTo>
                  <a:cubicBezTo>
                    <a:pt x="2323941" y="1180149"/>
                    <a:pt x="2388055" y="1244263"/>
                    <a:pt x="2467143" y="1244263"/>
                  </a:cubicBezTo>
                  <a:cubicBezTo>
                    <a:pt x="2546231" y="1244263"/>
                    <a:pt x="2610345" y="1180149"/>
                    <a:pt x="2610345" y="1101061"/>
                  </a:cubicBezTo>
                  <a:cubicBezTo>
                    <a:pt x="2610345" y="1021973"/>
                    <a:pt x="2546231" y="957859"/>
                    <a:pt x="2467143" y="957859"/>
                  </a:cubicBezTo>
                  <a:close/>
                  <a:moveTo>
                    <a:pt x="2019696" y="635775"/>
                  </a:moveTo>
                  <a:lnTo>
                    <a:pt x="2019696" y="922180"/>
                  </a:lnTo>
                  <a:lnTo>
                    <a:pt x="2914589" y="922180"/>
                  </a:lnTo>
                  <a:lnTo>
                    <a:pt x="2914589" y="635775"/>
                  </a:lnTo>
                  <a:close/>
                  <a:moveTo>
                    <a:pt x="652639" y="331531"/>
                  </a:moveTo>
                  <a:lnTo>
                    <a:pt x="652639" y="635775"/>
                  </a:lnTo>
                  <a:lnTo>
                    <a:pt x="348395" y="635775"/>
                  </a:lnTo>
                  <a:lnTo>
                    <a:pt x="348395" y="922180"/>
                  </a:lnTo>
                  <a:lnTo>
                    <a:pt x="652639" y="922180"/>
                  </a:lnTo>
                  <a:lnTo>
                    <a:pt x="652639" y="1226424"/>
                  </a:lnTo>
                  <a:lnTo>
                    <a:pt x="939044" y="1226424"/>
                  </a:lnTo>
                  <a:lnTo>
                    <a:pt x="939044" y="922180"/>
                  </a:lnTo>
                  <a:lnTo>
                    <a:pt x="1243288" y="922180"/>
                  </a:lnTo>
                  <a:lnTo>
                    <a:pt x="1243288" y="635775"/>
                  </a:lnTo>
                  <a:lnTo>
                    <a:pt x="939044" y="635775"/>
                  </a:lnTo>
                  <a:lnTo>
                    <a:pt x="939044" y="331531"/>
                  </a:lnTo>
                  <a:close/>
                  <a:moveTo>
                    <a:pt x="2467143" y="313692"/>
                  </a:moveTo>
                  <a:cubicBezTo>
                    <a:pt x="2388055" y="313692"/>
                    <a:pt x="2323941" y="377806"/>
                    <a:pt x="2323941" y="456894"/>
                  </a:cubicBezTo>
                  <a:cubicBezTo>
                    <a:pt x="2323941" y="535982"/>
                    <a:pt x="2388055" y="600096"/>
                    <a:pt x="2467143" y="600096"/>
                  </a:cubicBezTo>
                  <a:cubicBezTo>
                    <a:pt x="2546231" y="600096"/>
                    <a:pt x="2610345" y="535982"/>
                    <a:pt x="2610345" y="456894"/>
                  </a:cubicBezTo>
                  <a:cubicBezTo>
                    <a:pt x="2610345" y="377806"/>
                    <a:pt x="2546231" y="313692"/>
                    <a:pt x="2467143" y="313692"/>
                  </a:cubicBezTo>
                  <a:close/>
                  <a:moveTo>
                    <a:pt x="540011" y="0"/>
                  </a:moveTo>
                  <a:lnTo>
                    <a:pt x="2699989" y="0"/>
                  </a:lnTo>
                  <a:cubicBezTo>
                    <a:pt x="2998229" y="0"/>
                    <a:pt x="3240000" y="241771"/>
                    <a:pt x="3240000" y="540011"/>
                  </a:cubicBezTo>
                  <a:lnTo>
                    <a:pt x="3240000" y="1584001"/>
                  </a:lnTo>
                  <a:lnTo>
                    <a:pt x="1656000" y="1584001"/>
                  </a:lnTo>
                  <a:lnTo>
                    <a:pt x="1656000" y="1"/>
                  </a:lnTo>
                  <a:lnTo>
                    <a:pt x="1584000" y="1"/>
                  </a:lnTo>
                  <a:lnTo>
                    <a:pt x="1584000" y="1584001"/>
                  </a:lnTo>
                  <a:lnTo>
                    <a:pt x="0" y="1584001"/>
                  </a:lnTo>
                  <a:lnTo>
                    <a:pt x="0" y="540011"/>
                  </a:lnTo>
                  <a:cubicBezTo>
                    <a:pt x="0" y="241771"/>
                    <a:pt x="241771" y="0"/>
                    <a:pt x="5400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id="{697279D2-6825-40CC-9BD5-C8C33C47371F}"/>
                </a:ext>
              </a:extLst>
            </p:cNvPr>
            <p:cNvSpPr/>
            <p:nvPr/>
          </p:nvSpPr>
          <p:spPr>
            <a:xfrm>
              <a:off x="7269827" y="3178294"/>
              <a:ext cx="412168" cy="302054"/>
            </a:xfrm>
            <a:custGeom>
              <a:avLst/>
              <a:gdLst/>
              <a:ahLst/>
              <a:cxnLst/>
              <a:rect l="l" t="t" r="r" b="b"/>
              <a:pathLst>
                <a:path w="3248842" h="2380886">
                  <a:moveTo>
                    <a:pt x="1194785" y="1472263"/>
                  </a:moveTo>
                  <a:cubicBezTo>
                    <a:pt x="1150014" y="1472263"/>
                    <a:pt x="1113720" y="1508557"/>
                    <a:pt x="1113720" y="1553328"/>
                  </a:cubicBezTo>
                  <a:lnTo>
                    <a:pt x="1113720" y="1600880"/>
                  </a:lnTo>
                  <a:cubicBezTo>
                    <a:pt x="1113720" y="1645651"/>
                    <a:pt x="1150014" y="1681945"/>
                    <a:pt x="1194785" y="1681945"/>
                  </a:cubicBezTo>
                  <a:lnTo>
                    <a:pt x="2067186" y="1681945"/>
                  </a:lnTo>
                  <a:cubicBezTo>
                    <a:pt x="2111957" y="1681945"/>
                    <a:pt x="2148251" y="1645651"/>
                    <a:pt x="2148251" y="1600880"/>
                  </a:cubicBezTo>
                  <a:lnTo>
                    <a:pt x="2148251" y="1553328"/>
                  </a:lnTo>
                  <a:cubicBezTo>
                    <a:pt x="2148251" y="1508557"/>
                    <a:pt x="2111957" y="1472263"/>
                    <a:pt x="2067186" y="1472263"/>
                  </a:cubicBezTo>
                  <a:close/>
                  <a:moveTo>
                    <a:pt x="2582402" y="986449"/>
                  </a:moveTo>
                  <a:cubicBezTo>
                    <a:pt x="2477247" y="986449"/>
                    <a:pt x="2392002" y="1071694"/>
                    <a:pt x="2392002" y="1176848"/>
                  </a:cubicBezTo>
                  <a:cubicBezTo>
                    <a:pt x="2392002" y="1282003"/>
                    <a:pt x="2477247" y="1367248"/>
                    <a:pt x="2582402" y="1367248"/>
                  </a:cubicBezTo>
                  <a:cubicBezTo>
                    <a:pt x="2687557" y="1367248"/>
                    <a:pt x="2772801" y="1282003"/>
                    <a:pt x="2772801" y="1176848"/>
                  </a:cubicBezTo>
                  <a:cubicBezTo>
                    <a:pt x="2772801" y="1071694"/>
                    <a:pt x="2687557" y="986449"/>
                    <a:pt x="2582402" y="986449"/>
                  </a:cubicBezTo>
                  <a:close/>
                  <a:moveTo>
                    <a:pt x="679570" y="986449"/>
                  </a:moveTo>
                  <a:cubicBezTo>
                    <a:pt x="574415" y="986449"/>
                    <a:pt x="489171" y="1071694"/>
                    <a:pt x="489171" y="1176848"/>
                  </a:cubicBezTo>
                  <a:cubicBezTo>
                    <a:pt x="489171" y="1282003"/>
                    <a:pt x="574415" y="1367248"/>
                    <a:pt x="679570" y="1367248"/>
                  </a:cubicBezTo>
                  <a:cubicBezTo>
                    <a:pt x="784725" y="1367248"/>
                    <a:pt x="869970" y="1282003"/>
                    <a:pt x="869970" y="1176848"/>
                  </a:cubicBezTo>
                  <a:cubicBezTo>
                    <a:pt x="869970" y="1071694"/>
                    <a:pt x="784725" y="986449"/>
                    <a:pt x="679570" y="986449"/>
                  </a:cubicBezTo>
                  <a:close/>
                  <a:moveTo>
                    <a:pt x="867954" y="155801"/>
                  </a:moveTo>
                  <a:lnTo>
                    <a:pt x="726849" y="858549"/>
                  </a:lnTo>
                  <a:lnTo>
                    <a:pt x="2535122" y="858549"/>
                  </a:lnTo>
                  <a:lnTo>
                    <a:pt x="2394017" y="155801"/>
                  </a:lnTo>
                  <a:close/>
                  <a:moveTo>
                    <a:pt x="677268" y="0"/>
                  </a:moveTo>
                  <a:lnTo>
                    <a:pt x="2584703" y="0"/>
                  </a:lnTo>
                  <a:lnTo>
                    <a:pt x="2736658" y="607820"/>
                  </a:lnTo>
                  <a:cubicBezTo>
                    <a:pt x="2766265" y="579906"/>
                    <a:pt x="2806392" y="564164"/>
                    <a:pt x="2850195" y="564164"/>
                  </a:cubicBezTo>
                  <a:lnTo>
                    <a:pt x="3069929" y="564164"/>
                  </a:lnTo>
                  <a:cubicBezTo>
                    <a:pt x="3168740" y="564164"/>
                    <a:pt x="3248842" y="644266"/>
                    <a:pt x="3248842" y="743077"/>
                  </a:cubicBezTo>
                  <a:lnTo>
                    <a:pt x="3248842" y="792706"/>
                  </a:lnTo>
                  <a:cubicBezTo>
                    <a:pt x="3248842" y="891517"/>
                    <a:pt x="3168740" y="971619"/>
                    <a:pt x="3069929" y="971619"/>
                  </a:cubicBezTo>
                  <a:lnTo>
                    <a:pt x="3054536" y="971619"/>
                  </a:lnTo>
                  <a:cubicBezTo>
                    <a:pt x="3060628" y="989042"/>
                    <a:pt x="3063411" y="1007758"/>
                    <a:pt x="3063411" y="1027125"/>
                  </a:cubicBezTo>
                  <a:lnTo>
                    <a:pt x="3063411" y="2015961"/>
                  </a:lnTo>
                  <a:lnTo>
                    <a:pt x="2889080" y="2015961"/>
                  </a:lnTo>
                  <a:lnTo>
                    <a:pt x="2889080" y="2260325"/>
                  </a:lnTo>
                  <a:cubicBezTo>
                    <a:pt x="2889080" y="2326909"/>
                    <a:pt x="2835102" y="2380886"/>
                    <a:pt x="2768518" y="2380886"/>
                  </a:cubicBezTo>
                  <a:lnTo>
                    <a:pt x="2286284" y="2380886"/>
                  </a:lnTo>
                  <a:cubicBezTo>
                    <a:pt x="2219700" y="2380886"/>
                    <a:pt x="2165723" y="2326909"/>
                    <a:pt x="2165723" y="2260325"/>
                  </a:cubicBezTo>
                  <a:lnTo>
                    <a:pt x="2165723" y="2015961"/>
                  </a:lnTo>
                  <a:lnTo>
                    <a:pt x="1096248" y="2015961"/>
                  </a:lnTo>
                  <a:lnTo>
                    <a:pt x="1096248" y="2260325"/>
                  </a:lnTo>
                  <a:cubicBezTo>
                    <a:pt x="1096248" y="2326909"/>
                    <a:pt x="1042270" y="2380886"/>
                    <a:pt x="975686" y="2380886"/>
                  </a:cubicBezTo>
                  <a:lnTo>
                    <a:pt x="493453" y="2380886"/>
                  </a:lnTo>
                  <a:cubicBezTo>
                    <a:pt x="426869" y="2380886"/>
                    <a:pt x="372891" y="2326909"/>
                    <a:pt x="372891" y="2260325"/>
                  </a:cubicBezTo>
                  <a:lnTo>
                    <a:pt x="372891" y="2015961"/>
                  </a:lnTo>
                  <a:lnTo>
                    <a:pt x="198560" y="2015961"/>
                  </a:lnTo>
                  <a:lnTo>
                    <a:pt x="198560" y="1027125"/>
                  </a:lnTo>
                  <a:cubicBezTo>
                    <a:pt x="198560" y="1007758"/>
                    <a:pt x="201343" y="989042"/>
                    <a:pt x="207435" y="971619"/>
                  </a:cubicBezTo>
                  <a:lnTo>
                    <a:pt x="178913" y="971619"/>
                  </a:lnTo>
                  <a:cubicBezTo>
                    <a:pt x="80102" y="971619"/>
                    <a:pt x="0" y="891517"/>
                    <a:pt x="0" y="792706"/>
                  </a:cubicBezTo>
                  <a:lnTo>
                    <a:pt x="0" y="743077"/>
                  </a:lnTo>
                  <a:cubicBezTo>
                    <a:pt x="0" y="644266"/>
                    <a:pt x="80102" y="564164"/>
                    <a:pt x="178913" y="564164"/>
                  </a:cubicBezTo>
                  <a:lnTo>
                    <a:pt x="398647" y="564164"/>
                  </a:lnTo>
                  <a:cubicBezTo>
                    <a:pt x="447310" y="564164"/>
                    <a:pt x="491436" y="583593"/>
                    <a:pt x="523419" y="61539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Donut 24">
              <a:extLst>
                <a:ext uri="{FF2B5EF4-FFF2-40B4-BE49-F238E27FC236}">
                  <a16:creationId xmlns:a16="http://schemas.microsoft.com/office/drawing/2014/main" id="{19DA6951-96CE-49A3-9183-ABB799157BA8}"/>
                </a:ext>
              </a:extLst>
            </p:cNvPr>
            <p:cNvSpPr/>
            <p:nvPr/>
          </p:nvSpPr>
          <p:spPr>
            <a:xfrm>
              <a:off x="9914598" y="2006400"/>
              <a:ext cx="395217" cy="3984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74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B89E62-BA81-4D85-BEED-0C1CA9BD1D08}"/>
              </a:ext>
            </a:extLst>
          </p:cNvPr>
          <p:cNvGrpSpPr/>
          <p:nvPr/>
        </p:nvGrpSpPr>
        <p:grpSpPr>
          <a:xfrm>
            <a:off x="6701553" y="687158"/>
            <a:ext cx="2083820" cy="738810"/>
            <a:chOff x="6689979" y="664009"/>
            <a:chExt cx="2083820" cy="738810"/>
          </a:xfrm>
        </p:grpSpPr>
        <p:sp>
          <p:nvSpPr>
            <p:cNvPr id="4" name="Google Shape;8385;p82">
              <a:extLst>
                <a:ext uri="{FF2B5EF4-FFF2-40B4-BE49-F238E27FC236}">
                  <a16:creationId xmlns:a16="http://schemas.microsoft.com/office/drawing/2014/main" id="{15531AE1-7945-49BA-B9B6-92E70CF54BA7}"/>
                </a:ext>
              </a:extLst>
            </p:cNvPr>
            <p:cNvSpPr/>
            <p:nvPr/>
          </p:nvSpPr>
          <p:spPr>
            <a:xfrm rot="16200000" flipH="1">
              <a:off x="7362484" y="-8496"/>
              <a:ext cx="738810" cy="2083820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261F3D-2DC5-46C2-A43A-26235DA31B10}"/>
                </a:ext>
              </a:extLst>
            </p:cNvPr>
            <p:cNvSpPr txBox="1"/>
            <p:nvPr/>
          </p:nvSpPr>
          <p:spPr>
            <a:xfrm>
              <a:off x="7060743" y="879525"/>
              <a:ext cx="1713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NAT INSTANCE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26499-4824-40BC-A5CD-4818CCAC66E5}"/>
              </a:ext>
            </a:extLst>
          </p:cNvPr>
          <p:cNvGrpSpPr/>
          <p:nvPr/>
        </p:nvGrpSpPr>
        <p:grpSpPr>
          <a:xfrm>
            <a:off x="6597755" y="4086937"/>
            <a:ext cx="2199194" cy="738810"/>
            <a:chOff x="5648068" y="603851"/>
            <a:chExt cx="2199194" cy="738810"/>
          </a:xfrm>
        </p:grpSpPr>
        <p:sp>
          <p:nvSpPr>
            <p:cNvPr id="7" name="Google Shape;8385;p82">
              <a:extLst>
                <a:ext uri="{FF2B5EF4-FFF2-40B4-BE49-F238E27FC236}">
                  <a16:creationId xmlns:a16="http://schemas.microsoft.com/office/drawing/2014/main" id="{096BDB76-8D6F-41B7-839B-1B6A57078FDE}"/>
                </a:ext>
              </a:extLst>
            </p:cNvPr>
            <p:cNvSpPr/>
            <p:nvPr/>
          </p:nvSpPr>
          <p:spPr>
            <a:xfrm rot="16200000" flipH="1">
              <a:off x="6372472" y="-120553"/>
              <a:ext cx="738810" cy="2187617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15CD48-DCB4-444F-9EF9-3DD734B8B1FC}"/>
                </a:ext>
              </a:extLst>
            </p:cNvPr>
            <p:cNvSpPr txBox="1"/>
            <p:nvPr/>
          </p:nvSpPr>
          <p:spPr>
            <a:xfrm>
              <a:off x="5994935" y="819366"/>
              <a:ext cx="18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PRIVATE SERVER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D5BC99-4148-440B-92C2-FA9553742FF2}"/>
              </a:ext>
            </a:extLst>
          </p:cNvPr>
          <p:cNvGrpSpPr/>
          <p:nvPr/>
        </p:nvGrpSpPr>
        <p:grpSpPr>
          <a:xfrm>
            <a:off x="702956" y="2202345"/>
            <a:ext cx="2187617" cy="738810"/>
            <a:chOff x="5648068" y="603851"/>
            <a:chExt cx="2187617" cy="738810"/>
          </a:xfrm>
        </p:grpSpPr>
        <p:sp>
          <p:nvSpPr>
            <p:cNvPr id="10" name="Google Shape;8385;p82">
              <a:extLst>
                <a:ext uri="{FF2B5EF4-FFF2-40B4-BE49-F238E27FC236}">
                  <a16:creationId xmlns:a16="http://schemas.microsoft.com/office/drawing/2014/main" id="{4B10A6F7-273F-4883-BDA4-544B7E7ABCBC}"/>
                </a:ext>
              </a:extLst>
            </p:cNvPr>
            <p:cNvSpPr/>
            <p:nvPr/>
          </p:nvSpPr>
          <p:spPr>
            <a:xfrm rot="5400000">
              <a:off x="6372472" y="-120553"/>
              <a:ext cx="738810" cy="2187617"/>
            </a:xfrm>
            <a:custGeom>
              <a:avLst/>
              <a:gdLst/>
              <a:ahLst/>
              <a:cxnLst/>
              <a:rect l="l" t="t" r="r" b="b"/>
              <a:pathLst>
                <a:path w="14910" h="22743" extrusionOk="0">
                  <a:moveTo>
                    <a:pt x="7449" y="0"/>
                  </a:moveTo>
                  <a:cubicBezTo>
                    <a:pt x="7363" y="0"/>
                    <a:pt x="7277" y="40"/>
                    <a:pt x="7219" y="121"/>
                  </a:cubicBezTo>
                  <a:lnTo>
                    <a:pt x="4981" y="3220"/>
                  </a:lnTo>
                  <a:lnTo>
                    <a:pt x="1079" y="3220"/>
                  </a:lnTo>
                  <a:cubicBezTo>
                    <a:pt x="482" y="3220"/>
                    <a:pt x="0" y="3702"/>
                    <a:pt x="0" y="4298"/>
                  </a:cubicBezTo>
                  <a:lnTo>
                    <a:pt x="0" y="21652"/>
                  </a:lnTo>
                  <a:cubicBezTo>
                    <a:pt x="0" y="22249"/>
                    <a:pt x="482" y="22742"/>
                    <a:pt x="1079" y="22742"/>
                  </a:cubicBezTo>
                  <a:lnTo>
                    <a:pt x="13830" y="22742"/>
                  </a:lnTo>
                  <a:cubicBezTo>
                    <a:pt x="14427" y="22742"/>
                    <a:pt x="14909" y="22249"/>
                    <a:pt x="14909" y="21652"/>
                  </a:cubicBezTo>
                  <a:lnTo>
                    <a:pt x="14909" y="4298"/>
                  </a:lnTo>
                  <a:cubicBezTo>
                    <a:pt x="14909" y="3708"/>
                    <a:pt x="14438" y="3219"/>
                    <a:pt x="13851" y="3219"/>
                  </a:cubicBezTo>
                  <a:cubicBezTo>
                    <a:pt x="13844" y="3219"/>
                    <a:pt x="13837" y="3219"/>
                    <a:pt x="13830" y="3220"/>
                  </a:cubicBezTo>
                  <a:lnTo>
                    <a:pt x="9916" y="3220"/>
                  </a:lnTo>
                  <a:lnTo>
                    <a:pt x="7678" y="121"/>
                  </a:lnTo>
                  <a:cubicBezTo>
                    <a:pt x="7621" y="40"/>
                    <a:pt x="7535" y="0"/>
                    <a:pt x="7449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8BBAA6-FBD7-44E1-82DA-1277AB201295}"/>
                </a:ext>
              </a:extLst>
            </p:cNvPr>
            <p:cNvSpPr txBox="1"/>
            <p:nvPr/>
          </p:nvSpPr>
          <p:spPr>
            <a:xfrm>
              <a:off x="5648068" y="819366"/>
              <a:ext cx="18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Saira" panose="020B0604020202020204" charset="0"/>
                </a:rPr>
                <a:t>PUBLIC SERVER</a:t>
              </a:r>
              <a:endParaRPr lang="en-ID" b="1" dirty="0">
                <a:solidFill>
                  <a:schemeClr val="accent3">
                    <a:lumMod val="75000"/>
                  </a:schemeClr>
                </a:solidFill>
                <a:latin typeface="Saira" panose="020B060402020202020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EF727-337F-4E67-9DB7-4CFFD62A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4" y="442199"/>
            <a:ext cx="5925447" cy="1228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45BD8-01F0-43FA-B56C-B45DB491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25" y="1996313"/>
            <a:ext cx="5925448" cy="1150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6DFC0-6540-4AE5-A536-12D1C327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71" y="3927702"/>
            <a:ext cx="6286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9774A5A-01E7-4693-BFFD-2FBD2880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6" y="1000852"/>
            <a:ext cx="7931888" cy="3783815"/>
          </a:xfrm>
          <a:prstGeom prst="rect">
            <a:avLst/>
          </a:prstGeom>
        </p:spPr>
      </p:pic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3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5E03C-E977-4867-8570-E086D44A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5" y="844977"/>
            <a:ext cx="7836195" cy="39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A38A6-A43A-4A28-B87D-AFFF5F07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8" y="1014620"/>
            <a:ext cx="7899991" cy="37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Database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FC276-05B6-4D15-B93F-47BC84E2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74" y="1151193"/>
            <a:ext cx="7085141" cy="35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D1C4F-1ED3-4412-9F2E-0023B12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3" y="1014620"/>
            <a:ext cx="7623544" cy="375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/>
              <a:t>Agenda</a:t>
            </a:r>
            <a:endParaRPr dirty="0"/>
          </a:p>
        </p:txBody>
      </p:sp>
      <p:sp>
        <p:nvSpPr>
          <p:cNvPr id="62" name="Google Shape;351;p42">
            <a:extLst>
              <a:ext uri="{FF2B5EF4-FFF2-40B4-BE49-F238E27FC236}">
                <a16:creationId xmlns:a16="http://schemas.microsoft.com/office/drawing/2014/main" id="{43B5A167-DA1C-4416-B34C-37DE0BE11C9F}"/>
              </a:ext>
            </a:extLst>
          </p:cNvPr>
          <p:cNvSpPr/>
          <p:nvPr/>
        </p:nvSpPr>
        <p:spPr>
          <a:xfrm rot="10800000">
            <a:off x="2447959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52;p42">
            <a:extLst>
              <a:ext uri="{FF2B5EF4-FFF2-40B4-BE49-F238E27FC236}">
                <a16:creationId xmlns:a16="http://schemas.microsoft.com/office/drawing/2014/main" id="{6B954755-9D2E-4AB5-A163-67C58AD0BE81}"/>
              </a:ext>
            </a:extLst>
          </p:cNvPr>
          <p:cNvSpPr/>
          <p:nvPr/>
        </p:nvSpPr>
        <p:spPr>
          <a:xfrm rot="10800000">
            <a:off x="4230750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53;p42">
            <a:extLst>
              <a:ext uri="{FF2B5EF4-FFF2-40B4-BE49-F238E27FC236}">
                <a16:creationId xmlns:a16="http://schemas.microsoft.com/office/drawing/2014/main" id="{87DC1A8B-2A41-4C55-BACC-42712721634A}"/>
              </a:ext>
            </a:extLst>
          </p:cNvPr>
          <p:cNvSpPr/>
          <p:nvPr/>
        </p:nvSpPr>
        <p:spPr>
          <a:xfrm rot="10800000">
            <a:off x="6074845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55;p42">
            <a:extLst>
              <a:ext uri="{FF2B5EF4-FFF2-40B4-BE49-F238E27FC236}">
                <a16:creationId xmlns:a16="http://schemas.microsoft.com/office/drawing/2014/main" id="{645B5AB0-603E-4380-A73B-70456FB83A9B}"/>
              </a:ext>
            </a:extLst>
          </p:cNvPr>
          <p:cNvSpPr txBox="1">
            <a:spLocks/>
          </p:cNvSpPr>
          <p:nvPr/>
        </p:nvSpPr>
        <p:spPr>
          <a:xfrm>
            <a:off x="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Repository</a:t>
            </a:r>
          </a:p>
        </p:txBody>
      </p:sp>
      <p:sp>
        <p:nvSpPr>
          <p:cNvPr id="66" name="Google Shape;357;p42">
            <a:extLst>
              <a:ext uri="{FF2B5EF4-FFF2-40B4-BE49-F238E27FC236}">
                <a16:creationId xmlns:a16="http://schemas.microsoft.com/office/drawing/2014/main" id="{D1F13E38-6D16-44F0-9B45-BFADC331A2A9}"/>
              </a:ext>
            </a:extLst>
          </p:cNvPr>
          <p:cNvSpPr txBox="1">
            <a:spLocks/>
          </p:cNvSpPr>
          <p:nvPr/>
        </p:nvSpPr>
        <p:spPr>
          <a:xfrm>
            <a:off x="1774308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ID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Server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  <a:latin typeface="Saira Thin "/>
            </a:endParaRPr>
          </a:p>
        </p:txBody>
      </p:sp>
      <p:sp>
        <p:nvSpPr>
          <p:cNvPr id="67" name="Google Shape;360;p42">
            <a:extLst>
              <a:ext uri="{FF2B5EF4-FFF2-40B4-BE49-F238E27FC236}">
                <a16:creationId xmlns:a16="http://schemas.microsoft.com/office/drawing/2014/main" id="{079B1867-9AC0-49E4-B898-B46BBC109D25}"/>
              </a:ext>
            </a:extLst>
          </p:cNvPr>
          <p:cNvSpPr txBox="1">
            <a:spLocks/>
          </p:cNvSpPr>
          <p:nvPr/>
        </p:nvSpPr>
        <p:spPr>
          <a:xfrm>
            <a:off x="355710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ID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User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  <a:latin typeface="Saira Thin "/>
            </a:endParaRPr>
          </a:p>
        </p:txBody>
      </p:sp>
      <p:sp>
        <p:nvSpPr>
          <p:cNvPr id="68" name="Google Shape;362;p42">
            <a:extLst>
              <a:ext uri="{FF2B5EF4-FFF2-40B4-BE49-F238E27FC236}">
                <a16:creationId xmlns:a16="http://schemas.microsoft.com/office/drawing/2014/main" id="{325E58AD-1A3E-43E3-8F22-E20CB96DAD59}"/>
              </a:ext>
            </a:extLst>
          </p:cNvPr>
          <p:cNvSpPr txBox="1">
            <a:spLocks/>
          </p:cNvSpPr>
          <p:nvPr/>
        </p:nvSpPr>
        <p:spPr>
          <a:xfrm>
            <a:off x="-21008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Saira Thin"/>
                <a:ea typeface="Saira Thin"/>
                <a:cs typeface="Saira Thin"/>
                <a:sym typeface="Saira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01</a:t>
            </a:r>
          </a:p>
        </p:txBody>
      </p:sp>
      <p:sp>
        <p:nvSpPr>
          <p:cNvPr id="69" name="Google Shape;353;p42">
            <a:extLst>
              <a:ext uri="{FF2B5EF4-FFF2-40B4-BE49-F238E27FC236}">
                <a16:creationId xmlns:a16="http://schemas.microsoft.com/office/drawing/2014/main" id="{38CF7C19-A714-4E36-9AFB-183CB31663A6}"/>
              </a:ext>
            </a:extLst>
          </p:cNvPr>
          <p:cNvSpPr/>
          <p:nvPr/>
        </p:nvSpPr>
        <p:spPr>
          <a:xfrm rot="10800000">
            <a:off x="7918940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53;p42">
            <a:extLst>
              <a:ext uri="{FF2B5EF4-FFF2-40B4-BE49-F238E27FC236}">
                <a16:creationId xmlns:a16="http://schemas.microsoft.com/office/drawing/2014/main" id="{05527E59-E4D4-483A-97A5-1D6CA89ED028}"/>
              </a:ext>
            </a:extLst>
          </p:cNvPr>
          <p:cNvSpPr/>
          <p:nvPr/>
        </p:nvSpPr>
        <p:spPr>
          <a:xfrm rot="10800000">
            <a:off x="665168" y="1460265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62;p42">
            <a:extLst>
              <a:ext uri="{FF2B5EF4-FFF2-40B4-BE49-F238E27FC236}">
                <a16:creationId xmlns:a16="http://schemas.microsoft.com/office/drawing/2014/main" id="{6A744289-02D4-4C60-88FB-9051CD1526A8}"/>
              </a:ext>
            </a:extLst>
          </p:cNvPr>
          <p:cNvSpPr txBox="1">
            <a:spLocks/>
          </p:cNvSpPr>
          <p:nvPr/>
        </p:nvSpPr>
        <p:spPr>
          <a:xfrm>
            <a:off x="1774308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02</a:t>
            </a:r>
          </a:p>
        </p:txBody>
      </p:sp>
      <p:sp>
        <p:nvSpPr>
          <p:cNvPr id="73" name="Google Shape;362;p42">
            <a:extLst>
              <a:ext uri="{FF2B5EF4-FFF2-40B4-BE49-F238E27FC236}">
                <a16:creationId xmlns:a16="http://schemas.microsoft.com/office/drawing/2014/main" id="{F700CEA7-6E60-4E68-ADA1-8E5A3B91E266}"/>
              </a:ext>
            </a:extLst>
          </p:cNvPr>
          <p:cNvSpPr txBox="1">
            <a:spLocks/>
          </p:cNvSpPr>
          <p:nvPr/>
        </p:nvSpPr>
        <p:spPr>
          <a:xfrm>
            <a:off x="3557100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03</a:t>
            </a:r>
          </a:p>
        </p:txBody>
      </p:sp>
      <p:sp>
        <p:nvSpPr>
          <p:cNvPr id="74" name="Google Shape;362;p42">
            <a:extLst>
              <a:ext uri="{FF2B5EF4-FFF2-40B4-BE49-F238E27FC236}">
                <a16:creationId xmlns:a16="http://schemas.microsoft.com/office/drawing/2014/main" id="{5EC122E6-2A30-4B9B-99F9-1BFBC3FBBB5F}"/>
              </a:ext>
            </a:extLst>
          </p:cNvPr>
          <p:cNvSpPr txBox="1">
            <a:spLocks/>
          </p:cNvSpPr>
          <p:nvPr/>
        </p:nvSpPr>
        <p:spPr>
          <a:xfrm>
            <a:off x="5401195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04</a:t>
            </a:r>
          </a:p>
        </p:txBody>
      </p:sp>
      <p:sp>
        <p:nvSpPr>
          <p:cNvPr id="75" name="Google Shape;362;p42">
            <a:extLst>
              <a:ext uri="{FF2B5EF4-FFF2-40B4-BE49-F238E27FC236}">
                <a16:creationId xmlns:a16="http://schemas.microsoft.com/office/drawing/2014/main" id="{0081D23E-A00D-410C-8299-6B1A5B57EEDE}"/>
              </a:ext>
            </a:extLst>
          </p:cNvPr>
          <p:cNvSpPr txBox="1">
            <a:spLocks/>
          </p:cNvSpPr>
          <p:nvPr/>
        </p:nvSpPr>
        <p:spPr>
          <a:xfrm>
            <a:off x="7245290" y="1515066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05</a:t>
            </a:r>
          </a:p>
        </p:txBody>
      </p:sp>
      <p:sp>
        <p:nvSpPr>
          <p:cNvPr id="76" name="Google Shape;357;p42">
            <a:extLst>
              <a:ext uri="{FF2B5EF4-FFF2-40B4-BE49-F238E27FC236}">
                <a16:creationId xmlns:a16="http://schemas.microsoft.com/office/drawing/2014/main" id="{D045B556-A074-4E6A-A181-18CE8DD68582}"/>
              </a:ext>
            </a:extLst>
          </p:cNvPr>
          <p:cNvSpPr txBox="1">
            <a:spLocks/>
          </p:cNvSpPr>
          <p:nvPr/>
        </p:nvSpPr>
        <p:spPr>
          <a:xfrm>
            <a:off x="5401195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SSH</a:t>
            </a:r>
          </a:p>
        </p:txBody>
      </p:sp>
      <p:sp>
        <p:nvSpPr>
          <p:cNvPr id="77" name="Google Shape;360;p42">
            <a:extLst>
              <a:ext uri="{FF2B5EF4-FFF2-40B4-BE49-F238E27FC236}">
                <a16:creationId xmlns:a16="http://schemas.microsoft.com/office/drawing/2014/main" id="{CD845526-0D20-456B-B9D4-AC943ED837A5}"/>
              </a:ext>
            </a:extLst>
          </p:cNvPr>
          <p:cNvSpPr txBox="1">
            <a:spLocks/>
          </p:cNvSpPr>
          <p:nvPr/>
        </p:nvSpPr>
        <p:spPr>
          <a:xfrm>
            <a:off x="7245290" y="2299240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Database</a:t>
            </a:r>
          </a:p>
        </p:txBody>
      </p:sp>
      <p:sp>
        <p:nvSpPr>
          <p:cNvPr id="78" name="Google Shape;351;p42">
            <a:extLst>
              <a:ext uri="{FF2B5EF4-FFF2-40B4-BE49-F238E27FC236}">
                <a16:creationId xmlns:a16="http://schemas.microsoft.com/office/drawing/2014/main" id="{1F89FF35-2D84-486A-92F0-96EFD242DD5D}"/>
              </a:ext>
            </a:extLst>
          </p:cNvPr>
          <p:cNvSpPr/>
          <p:nvPr/>
        </p:nvSpPr>
        <p:spPr>
          <a:xfrm rot="10800000">
            <a:off x="2456441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52;p42">
            <a:extLst>
              <a:ext uri="{FF2B5EF4-FFF2-40B4-BE49-F238E27FC236}">
                <a16:creationId xmlns:a16="http://schemas.microsoft.com/office/drawing/2014/main" id="{CC72092F-B220-44BF-ABAF-5817998F98FD}"/>
              </a:ext>
            </a:extLst>
          </p:cNvPr>
          <p:cNvSpPr/>
          <p:nvPr/>
        </p:nvSpPr>
        <p:spPr>
          <a:xfrm rot="10800000">
            <a:off x="4239232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53;p42">
            <a:extLst>
              <a:ext uri="{FF2B5EF4-FFF2-40B4-BE49-F238E27FC236}">
                <a16:creationId xmlns:a16="http://schemas.microsoft.com/office/drawing/2014/main" id="{80918353-A3DC-4F0B-95EE-5278902A18DA}"/>
              </a:ext>
            </a:extLst>
          </p:cNvPr>
          <p:cNvSpPr/>
          <p:nvPr/>
        </p:nvSpPr>
        <p:spPr>
          <a:xfrm rot="10800000">
            <a:off x="6083327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55;p42">
            <a:extLst>
              <a:ext uri="{FF2B5EF4-FFF2-40B4-BE49-F238E27FC236}">
                <a16:creationId xmlns:a16="http://schemas.microsoft.com/office/drawing/2014/main" id="{F7BC7710-6974-4755-BB83-FDE0FE5D03AE}"/>
              </a:ext>
            </a:extLst>
          </p:cNvPr>
          <p:cNvSpPr txBox="1">
            <a:spLocks/>
          </p:cNvSpPr>
          <p:nvPr/>
        </p:nvSpPr>
        <p:spPr>
          <a:xfrm>
            <a:off x="848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Web Server</a:t>
            </a:r>
          </a:p>
        </p:txBody>
      </p:sp>
      <p:sp>
        <p:nvSpPr>
          <p:cNvPr id="82" name="Google Shape;357;p42">
            <a:extLst>
              <a:ext uri="{FF2B5EF4-FFF2-40B4-BE49-F238E27FC236}">
                <a16:creationId xmlns:a16="http://schemas.microsoft.com/office/drawing/2014/main" id="{B5729014-9ED6-4B83-A169-DF9F656B2E6D}"/>
              </a:ext>
            </a:extLst>
          </p:cNvPr>
          <p:cNvSpPr txBox="1">
            <a:spLocks/>
          </p:cNvSpPr>
          <p:nvPr/>
        </p:nvSpPr>
        <p:spPr>
          <a:xfrm>
            <a:off x="1782790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Deployment</a:t>
            </a:r>
          </a:p>
        </p:txBody>
      </p:sp>
      <p:sp>
        <p:nvSpPr>
          <p:cNvPr id="83" name="Google Shape;360;p42">
            <a:extLst>
              <a:ext uri="{FF2B5EF4-FFF2-40B4-BE49-F238E27FC236}">
                <a16:creationId xmlns:a16="http://schemas.microsoft.com/office/drawing/2014/main" id="{634145DB-7D22-4F1D-8B65-4626C3F456F0}"/>
              </a:ext>
            </a:extLst>
          </p:cNvPr>
          <p:cNvSpPr txBox="1">
            <a:spLocks/>
          </p:cNvSpPr>
          <p:nvPr/>
        </p:nvSpPr>
        <p:spPr>
          <a:xfrm>
            <a:off x="356558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CI/CD</a:t>
            </a:r>
          </a:p>
        </p:txBody>
      </p:sp>
      <p:sp>
        <p:nvSpPr>
          <p:cNvPr id="84" name="Google Shape;362;p42">
            <a:extLst>
              <a:ext uri="{FF2B5EF4-FFF2-40B4-BE49-F238E27FC236}">
                <a16:creationId xmlns:a16="http://schemas.microsoft.com/office/drawing/2014/main" id="{2CF796D5-D3EF-4D28-8704-44C92BDBDEE9}"/>
              </a:ext>
            </a:extLst>
          </p:cNvPr>
          <p:cNvSpPr txBox="1">
            <a:spLocks/>
          </p:cNvSpPr>
          <p:nvPr/>
        </p:nvSpPr>
        <p:spPr>
          <a:xfrm>
            <a:off x="-15240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06</a:t>
            </a:r>
          </a:p>
        </p:txBody>
      </p:sp>
      <p:sp>
        <p:nvSpPr>
          <p:cNvPr id="85" name="Google Shape;353;p42">
            <a:extLst>
              <a:ext uri="{FF2B5EF4-FFF2-40B4-BE49-F238E27FC236}">
                <a16:creationId xmlns:a16="http://schemas.microsoft.com/office/drawing/2014/main" id="{EEDE813B-D92B-4EB0-A2DD-EEF83B1F7348}"/>
              </a:ext>
            </a:extLst>
          </p:cNvPr>
          <p:cNvSpPr/>
          <p:nvPr/>
        </p:nvSpPr>
        <p:spPr>
          <a:xfrm rot="10800000">
            <a:off x="7927422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53;p42">
            <a:extLst>
              <a:ext uri="{FF2B5EF4-FFF2-40B4-BE49-F238E27FC236}">
                <a16:creationId xmlns:a16="http://schemas.microsoft.com/office/drawing/2014/main" id="{FABD55A1-DBAB-4207-A087-2CCF0B2B75C2}"/>
              </a:ext>
            </a:extLst>
          </p:cNvPr>
          <p:cNvSpPr/>
          <p:nvPr/>
        </p:nvSpPr>
        <p:spPr>
          <a:xfrm rot="10800000">
            <a:off x="673650" y="3118736"/>
            <a:ext cx="648000" cy="648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362;p42">
            <a:extLst>
              <a:ext uri="{FF2B5EF4-FFF2-40B4-BE49-F238E27FC236}">
                <a16:creationId xmlns:a16="http://schemas.microsoft.com/office/drawing/2014/main" id="{64F4D33F-8D80-4229-919F-2BF83B501046}"/>
              </a:ext>
            </a:extLst>
          </p:cNvPr>
          <p:cNvSpPr txBox="1">
            <a:spLocks/>
          </p:cNvSpPr>
          <p:nvPr/>
        </p:nvSpPr>
        <p:spPr>
          <a:xfrm>
            <a:off x="1767550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07</a:t>
            </a:r>
          </a:p>
        </p:txBody>
      </p:sp>
      <p:sp>
        <p:nvSpPr>
          <p:cNvPr id="88" name="Google Shape;362;p42">
            <a:extLst>
              <a:ext uri="{FF2B5EF4-FFF2-40B4-BE49-F238E27FC236}">
                <a16:creationId xmlns:a16="http://schemas.microsoft.com/office/drawing/2014/main" id="{E7F28EC9-BA40-49A4-ACD1-875E0730A4DF}"/>
              </a:ext>
            </a:extLst>
          </p:cNvPr>
          <p:cNvSpPr txBox="1">
            <a:spLocks/>
          </p:cNvSpPr>
          <p:nvPr/>
        </p:nvSpPr>
        <p:spPr>
          <a:xfrm>
            <a:off x="3565582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08</a:t>
            </a:r>
          </a:p>
        </p:txBody>
      </p:sp>
      <p:sp>
        <p:nvSpPr>
          <p:cNvPr id="89" name="Google Shape;362;p42">
            <a:extLst>
              <a:ext uri="{FF2B5EF4-FFF2-40B4-BE49-F238E27FC236}">
                <a16:creationId xmlns:a16="http://schemas.microsoft.com/office/drawing/2014/main" id="{268C6C04-4F01-4BBE-8401-380B50DE15D2}"/>
              </a:ext>
            </a:extLst>
          </p:cNvPr>
          <p:cNvSpPr txBox="1">
            <a:spLocks/>
          </p:cNvSpPr>
          <p:nvPr/>
        </p:nvSpPr>
        <p:spPr>
          <a:xfrm>
            <a:off x="5409677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09</a:t>
            </a:r>
          </a:p>
        </p:txBody>
      </p:sp>
      <p:sp>
        <p:nvSpPr>
          <p:cNvPr id="90" name="Google Shape;362;p42">
            <a:extLst>
              <a:ext uri="{FF2B5EF4-FFF2-40B4-BE49-F238E27FC236}">
                <a16:creationId xmlns:a16="http://schemas.microsoft.com/office/drawing/2014/main" id="{87F17003-2FCA-4AAC-A15F-E22B46550D74}"/>
              </a:ext>
            </a:extLst>
          </p:cNvPr>
          <p:cNvSpPr txBox="1">
            <a:spLocks/>
          </p:cNvSpPr>
          <p:nvPr/>
        </p:nvSpPr>
        <p:spPr>
          <a:xfrm>
            <a:off x="7253772" y="3164138"/>
            <a:ext cx="20298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" panose="020B0604020202020204" charset="0"/>
              </a:rPr>
              <a:t>10</a:t>
            </a:r>
          </a:p>
        </p:txBody>
      </p:sp>
      <p:sp>
        <p:nvSpPr>
          <p:cNvPr id="91" name="Google Shape;357;p42">
            <a:extLst>
              <a:ext uri="{FF2B5EF4-FFF2-40B4-BE49-F238E27FC236}">
                <a16:creationId xmlns:a16="http://schemas.microsoft.com/office/drawing/2014/main" id="{810B2B11-868C-4E14-9D0B-05E8C31EEB22}"/>
              </a:ext>
            </a:extLst>
          </p:cNvPr>
          <p:cNvSpPr txBox="1">
            <a:spLocks/>
          </p:cNvSpPr>
          <p:nvPr/>
        </p:nvSpPr>
        <p:spPr>
          <a:xfrm>
            <a:off x="5409677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Monitoring</a:t>
            </a:r>
          </a:p>
        </p:txBody>
      </p:sp>
      <p:sp>
        <p:nvSpPr>
          <p:cNvPr id="92" name="Google Shape;360;p42">
            <a:extLst>
              <a:ext uri="{FF2B5EF4-FFF2-40B4-BE49-F238E27FC236}">
                <a16:creationId xmlns:a16="http://schemas.microsoft.com/office/drawing/2014/main" id="{92C9A3F0-73B7-49CC-B92E-693B7380F7C8}"/>
              </a:ext>
            </a:extLst>
          </p:cNvPr>
          <p:cNvSpPr txBox="1">
            <a:spLocks/>
          </p:cNvSpPr>
          <p:nvPr/>
        </p:nvSpPr>
        <p:spPr>
          <a:xfrm>
            <a:off x="7253772" y="3957711"/>
            <a:ext cx="2029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Saira Thin "/>
              </a:rPr>
              <a:t>AUTH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Server Security Group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Monitoring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FBF3A-D287-4A02-A18D-D3030897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90" y="1273528"/>
            <a:ext cx="7655442" cy="34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5BDB2-299B-4CA2-934E-37187438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1" y="1454199"/>
            <a:ext cx="7759200" cy="25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00F09-599A-4B05-BF30-DC865245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5" y="1381458"/>
            <a:ext cx="8522848" cy="246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PPTPD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5737-AA6F-4538-AA4E-B75B897A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7" y="1645087"/>
            <a:ext cx="8591107" cy="21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BD17-4307-4158-96F4-F24D512A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7" y="1298670"/>
            <a:ext cx="8597615" cy="28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AE99-350D-49AD-955A-BB2D92E6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46" y="970816"/>
            <a:ext cx="7295185" cy="37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Setup VPN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Setup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iptable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AC184-D48D-4F0C-A6C6-07614756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8" y="1260182"/>
            <a:ext cx="8230329" cy="32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1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03</a:t>
            </a:r>
            <a:br>
              <a:rPr lang="en-ID" dirty="0"/>
            </a:br>
            <a:r>
              <a:rPr lang="en-ID" dirty="0"/>
              <a:t>User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3A352E58-3873-417D-BAE2-C01182A41BC2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F5E98695-6DCA-49B8-9972-C1A286602A2C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3D56F05A-20AB-493D-B389-16DC0F0C0ED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E7949231-BC6A-4A0D-A992-5F66E4114487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29992EC7-3CCE-4759-B45B-6680366FF889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64490A26-B74E-4580-ADDC-1AE3C41B5A15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75ADF62F-5464-40EE-96D9-B245CEDE72D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C8470116-B750-4DE9-920F-20A481AC7E21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9FF381BD-5B80-46CF-91FA-39AD436BF390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C2D486C3-6EBF-4762-A491-E7C9DC5D8BF5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B08290F0-42E4-42B8-B92C-16A5536EB583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7601D471-6E92-43B2-8C5D-435CD1DD1970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65BEEFBB-23D1-474F-8A70-CF3FC858613F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C719DCA-F328-4A36-A0F1-B54146D07EF8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D2C0F5BA-32E0-445D-ACF0-070248EB7C2E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11A423B6-21A4-41B8-8E82-EE015E09EE4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4FD7C9FC-04FC-41F2-B467-F092BE8926D3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A37A91AF-F2C2-47E3-8828-2EC3866C3F76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9E26CA08-D783-4A5E-8A69-DA028B724C6A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17D66B75-2B13-4885-B0E4-FA6D8B8BAD9F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980B1F66-BCB2-41F0-BADE-832D787C301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DF8687C4-62D1-4A70-9E5F-90A1423383C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110C9539-D160-4F18-9576-199E914B833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3E42B0F5-E916-453E-9519-FC4B17A890AD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69D97C1-6402-4B35-9B31-298441B82FF2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90EFB4D1-0E07-4D25-88F8-5A99A66D01C2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47987E64-B78E-440C-B6AB-5AFC86FC132B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6DF3E276-AA51-4DBD-85CF-EA498E361B7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8A4521F-A0D7-40E1-959A-EC2D708EA343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7272F0CD-6336-4378-BADE-900AFA6A05A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86202521-6715-497A-A400-CA60454B2E5E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621158F0-79FA-47BB-826F-CE733E70B8B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F5930ED8-DD6D-48C5-B891-D028F72A8F4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0BAB5E3F-A23A-4D28-A406-7922096DE2DC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A2531325-111A-46C7-AF89-DB079BD3687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D4FE5E4F-8104-4CE6-A6C2-C222757BBFA6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679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F95FC-0D6A-4C3B-9B7A-BD8DD0E6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6" name="Google Shape;7837;p80">
            <a:extLst>
              <a:ext uri="{FF2B5EF4-FFF2-40B4-BE49-F238E27FC236}">
                <a16:creationId xmlns:a16="http://schemas.microsoft.com/office/drawing/2014/main" id="{99203AB2-4D78-4399-A303-DEF3C65D31C9}"/>
              </a:ext>
            </a:extLst>
          </p:cNvPr>
          <p:cNvGrpSpPr/>
          <p:nvPr/>
        </p:nvGrpSpPr>
        <p:grpSpPr>
          <a:xfrm rot="19941294">
            <a:off x="594526" y="2556537"/>
            <a:ext cx="6205093" cy="229846"/>
            <a:chOff x="1464850" y="436376"/>
            <a:chExt cx="6001362" cy="222300"/>
          </a:xfrm>
        </p:grpSpPr>
        <p:sp>
          <p:nvSpPr>
            <p:cNvPr id="17" name="Google Shape;7838;p80">
              <a:extLst>
                <a:ext uri="{FF2B5EF4-FFF2-40B4-BE49-F238E27FC236}">
                  <a16:creationId xmlns:a16="http://schemas.microsoft.com/office/drawing/2014/main" id="{3F0CF9AE-EB9F-401E-B35C-06B75100473E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8" name="Google Shape;7839;p80">
              <a:extLst>
                <a:ext uri="{FF2B5EF4-FFF2-40B4-BE49-F238E27FC236}">
                  <a16:creationId xmlns:a16="http://schemas.microsoft.com/office/drawing/2014/main" id="{273289D3-AEFD-43B9-9E52-BF93F364BF2E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19" name="Google Shape;7840;p80">
              <a:extLst>
                <a:ext uri="{FF2B5EF4-FFF2-40B4-BE49-F238E27FC236}">
                  <a16:creationId xmlns:a16="http://schemas.microsoft.com/office/drawing/2014/main" id="{5EC16673-011A-4FCD-90D9-F2E361B51D1B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20" name="Google Shape;7841;p80">
              <a:extLst>
                <a:ext uri="{FF2B5EF4-FFF2-40B4-BE49-F238E27FC236}">
                  <a16:creationId xmlns:a16="http://schemas.microsoft.com/office/drawing/2014/main" id="{7B6A6B02-1789-425C-B7FF-0F93CBBAF983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sp>
          <p:nvSpPr>
            <p:cNvPr id="21" name="Google Shape;7842;p80">
              <a:extLst>
                <a:ext uri="{FF2B5EF4-FFF2-40B4-BE49-F238E27FC236}">
                  <a16:creationId xmlns:a16="http://schemas.microsoft.com/office/drawing/2014/main" id="{A6754393-049D-4328-AB6F-8014415A8197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" panose="020B0604020202020204" charset="0"/>
              </a:endParaRPr>
            </a:p>
          </p:txBody>
        </p:sp>
        <p:cxnSp>
          <p:nvCxnSpPr>
            <p:cNvPr id="22" name="Google Shape;7843;p80">
              <a:extLst>
                <a:ext uri="{FF2B5EF4-FFF2-40B4-BE49-F238E27FC236}">
                  <a16:creationId xmlns:a16="http://schemas.microsoft.com/office/drawing/2014/main" id="{919B9977-D1B1-46D9-99DB-37B4570954EB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7844;p80">
              <a:extLst>
                <a:ext uri="{FF2B5EF4-FFF2-40B4-BE49-F238E27FC236}">
                  <a16:creationId xmlns:a16="http://schemas.microsoft.com/office/drawing/2014/main" id="{62C314E7-CCC8-48D9-AB24-499F2CD7A718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7845;p80">
              <a:extLst>
                <a:ext uri="{FF2B5EF4-FFF2-40B4-BE49-F238E27FC236}">
                  <a16:creationId xmlns:a16="http://schemas.microsoft.com/office/drawing/2014/main" id="{17AABEC7-B88B-4882-894C-7DEB4E0F9675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7846;p80">
              <a:extLst>
                <a:ext uri="{FF2B5EF4-FFF2-40B4-BE49-F238E27FC236}">
                  <a16:creationId xmlns:a16="http://schemas.microsoft.com/office/drawing/2014/main" id="{4E420FB1-37D1-4C00-92D9-25C3A0712DB1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ADAD09A-009C-46AF-9EBD-43E2CD359493}"/>
              </a:ext>
            </a:extLst>
          </p:cNvPr>
          <p:cNvCxnSpPr>
            <a:cxnSpLocks/>
          </p:cNvCxnSpPr>
          <p:nvPr/>
        </p:nvCxnSpPr>
        <p:spPr>
          <a:xfrm>
            <a:off x="1103844" y="4235701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D6C4102-30FF-44CA-951F-F97691DC1B25}"/>
              </a:ext>
            </a:extLst>
          </p:cNvPr>
          <p:cNvCxnSpPr>
            <a:cxnSpLocks/>
          </p:cNvCxnSpPr>
          <p:nvPr/>
        </p:nvCxnSpPr>
        <p:spPr>
          <a:xfrm>
            <a:off x="2440747" y="3543239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FF29511-FC47-46A0-B05D-4D514E22EFBE}"/>
              </a:ext>
            </a:extLst>
          </p:cNvPr>
          <p:cNvCxnSpPr>
            <a:cxnSpLocks/>
          </p:cNvCxnSpPr>
          <p:nvPr/>
        </p:nvCxnSpPr>
        <p:spPr>
          <a:xfrm>
            <a:off x="3810739" y="2849459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56D8CDC-C490-43E1-B50E-6B5109161584}"/>
              </a:ext>
            </a:extLst>
          </p:cNvPr>
          <p:cNvCxnSpPr>
            <a:cxnSpLocks/>
          </p:cNvCxnSpPr>
          <p:nvPr/>
        </p:nvCxnSpPr>
        <p:spPr>
          <a:xfrm>
            <a:off x="5111609" y="2151664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259A-74E3-461C-B4AB-252DDE794207}"/>
              </a:ext>
            </a:extLst>
          </p:cNvPr>
          <p:cNvCxnSpPr>
            <a:cxnSpLocks/>
          </p:cNvCxnSpPr>
          <p:nvPr/>
        </p:nvCxnSpPr>
        <p:spPr>
          <a:xfrm>
            <a:off x="6381272" y="1462983"/>
            <a:ext cx="403534" cy="241550"/>
          </a:xfrm>
          <a:prstGeom prst="bentConnector3">
            <a:avLst>
              <a:gd name="adj1" fmla="val 12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2B6820-15D7-4F39-A52E-3B128531643A}"/>
              </a:ext>
            </a:extLst>
          </p:cNvPr>
          <p:cNvSpPr txBox="1"/>
          <p:nvPr/>
        </p:nvSpPr>
        <p:spPr>
          <a:xfrm>
            <a:off x="1704148" y="4235701"/>
            <a:ext cx="27876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INSTALL </a:t>
            </a:r>
          </a:p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ANSIBLE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FF1A9D-6687-440F-B6F1-949106279775}"/>
              </a:ext>
            </a:extLst>
          </p:cNvPr>
          <p:cNvSpPr txBox="1"/>
          <p:nvPr/>
        </p:nvSpPr>
        <p:spPr>
          <a:xfrm>
            <a:off x="5651449" y="2138530"/>
            <a:ext cx="279146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UPDATE </a:t>
            </a:r>
          </a:p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&amp; UPGRADE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D50B3B-F95A-459C-8507-3E799B3D8EE5}"/>
              </a:ext>
            </a:extLst>
          </p:cNvPr>
          <p:cNvSpPr txBox="1"/>
          <p:nvPr/>
        </p:nvSpPr>
        <p:spPr>
          <a:xfrm>
            <a:off x="4413736" y="2832272"/>
            <a:ext cx="278765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ADD INVENTORY</a:t>
            </a:r>
            <a:b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</a:br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&amp; CREATE USER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E1380-0D7B-4A68-9005-BA559D06C94A}"/>
              </a:ext>
            </a:extLst>
          </p:cNvPr>
          <p:cNvSpPr txBox="1"/>
          <p:nvPr/>
        </p:nvSpPr>
        <p:spPr>
          <a:xfrm>
            <a:off x="3018006" y="3615635"/>
            <a:ext cx="279146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EDIT ROOT AUTHORIZED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08891-36E6-432B-94C0-3BB0B23403F8}"/>
              </a:ext>
            </a:extLst>
          </p:cNvPr>
          <p:cNvSpPr txBox="1"/>
          <p:nvPr/>
        </p:nvSpPr>
        <p:spPr>
          <a:xfrm>
            <a:off x="960256" y="1520668"/>
            <a:ext cx="253652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" altLang="en-GB" dirty="0">
                <a:latin typeface="Saira" panose="020B0604020202020204" charset="0"/>
                <a:cs typeface="Arial" panose="020B0604020202020204" pitchFamily="34" charset="0"/>
              </a:rPr>
              <a:t>Mempersiapkan kebutuhan sebelum membuat user ke semua server agar lebih cepat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AC38D4-5B01-451B-9171-2E3CAB7146AF}"/>
              </a:ext>
            </a:extLst>
          </p:cNvPr>
          <p:cNvSpPr txBox="1"/>
          <p:nvPr/>
        </p:nvSpPr>
        <p:spPr>
          <a:xfrm>
            <a:off x="6894831" y="1443459"/>
            <a:ext cx="224917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" altLang="en-US" b="1" dirty="0">
                <a:latin typeface="Saira" panose="020B0604020202020204" charset="0"/>
                <a:cs typeface="Calibri" panose="020F0502020204030204" pitchFamily="34" charset="0"/>
              </a:rPr>
              <a:t>INSTALL DOCKER TO EVERY SERVER</a:t>
            </a:r>
          </a:p>
        </p:txBody>
      </p:sp>
    </p:spTree>
    <p:extLst>
      <p:ext uri="{BB962C8B-B14F-4D97-AF65-F5344CB8AC3E}">
        <p14:creationId xmlns:p14="http://schemas.microsoft.com/office/powerpoint/2010/main" val="71982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BF031-1CE8-4D5E-AADD-3F258907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53" y="964330"/>
            <a:ext cx="4773744" cy="3214839"/>
          </a:xfrm>
          <a:prstGeom prst="rect">
            <a:avLst/>
          </a:prstGeom>
        </p:spPr>
      </p:pic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6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01</a:t>
            </a:r>
            <a:br>
              <a:rPr lang="en-ID" dirty="0"/>
            </a:br>
            <a:r>
              <a:rPr lang="en-ID" dirty="0"/>
              <a:t>Repository</a:t>
            </a:r>
          </a:p>
        </p:txBody>
      </p:sp>
      <p:grpSp>
        <p:nvGrpSpPr>
          <p:cNvPr id="19" name="Google Shape;821;p38">
            <a:extLst>
              <a:ext uri="{FF2B5EF4-FFF2-40B4-BE49-F238E27FC236}">
                <a16:creationId xmlns:a16="http://schemas.microsoft.com/office/drawing/2014/main" id="{5152B279-0A76-4A2F-AE03-00960874E50C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20" name="Google Shape;822;p38">
              <a:extLst>
                <a:ext uri="{FF2B5EF4-FFF2-40B4-BE49-F238E27FC236}">
                  <a16:creationId xmlns:a16="http://schemas.microsoft.com/office/drawing/2014/main" id="{D0A4E3FF-7232-4172-93BF-F5446E84369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3;p38">
              <a:extLst>
                <a:ext uri="{FF2B5EF4-FFF2-40B4-BE49-F238E27FC236}">
                  <a16:creationId xmlns:a16="http://schemas.microsoft.com/office/drawing/2014/main" id="{396D4C73-3CB7-4806-9B51-D05B054700CA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4;p38">
              <a:extLst>
                <a:ext uri="{FF2B5EF4-FFF2-40B4-BE49-F238E27FC236}">
                  <a16:creationId xmlns:a16="http://schemas.microsoft.com/office/drawing/2014/main" id="{10A046B0-F159-4153-921A-3FFAA886B6B8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5;p38">
              <a:extLst>
                <a:ext uri="{FF2B5EF4-FFF2-40B4-BE49-F238E27FC236}">
                  <a16:creationId xmlns:a16="http://schemas.microsoft.com/office/drawing/2014/main" id="{70FC58EF-4E5D-4B7F-B6BC-195E796463A4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6;p38">
              <a:extLst>
                <a:ext uri="{FF2B5EF4-FFF2-40B4-BE49-F238E27FC236}">
                  <a16:creationId xmlns:a16="http://schemas.microsoft.com/office/drawing/2014/main" id="{25FD7632-70DC-429C-B5A7-F582F68E2F8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7;p38">
              <a:extLst>
                <a:ext uri="{FF2B5EF4-FFF2-40B4-BE49-F238E27FC236}">
                  <a16:creationId xmlns:a16="http://schemas.microsoft.com/office/drawing/2014/main" id="{2CA6D175-9C1D-4B85-ACC0-CEC0E72930DA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8;p38">
              <a:extLst>
                <a:ext uri="{FF2B5EF4-FFF2-40B4-BE49-F238E27FC236}">
                  <a16:creationId xmlns:a16="http://schemas.microsoft.com/office/drawing/2014/main" id="{00747488-3524-4640-B9C3-FFC4D1ABC39B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9;p38">
              <a:extLst>
                <a:ext uri="{FF2B5EF4-FFF2-40B4-BE49-F238E27FC236}">
                  <a16:creationId xmlns:a16="http://schemas.microsoft.com/office/drawing/2014/main" id="{2096EC4A-A5D2-4150-964F-107CBD5D275F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0;p38">
              <a:extLst>
                <a:ext uri="{FF2B5EF4-FFF2-40B4-BE49-F238E27FC236}">
                  <a16:creationId xmlns:a16="http://schemas.microsoft.com/office/drawing/2014/main" id="{9808FC2C-5C7D-4940-9F2D-FD5966FE9BA9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1;p38">
              <a:extLst>
                <a:ext uri="{FF2B5EF4-FFF2-40B4-BE49-F238E27FC236}">
                  <a16:creationId xmlns:a16="http://schemas.microsoft.com/office/drawing/2014/main" id="{927FDD55-1F6E-4B2D-B307-16192262E99B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2;p38">
              <a:extLst>
                <a:ext uri="{FF2B5EF4-FFF2-40B4-BE49-F238E27FC236}">
                  <a16:creationId xmlns:a16="http://schemas.microsoft.com/office/drawing/2014/main" id="{337FD6AE-086F-44A8-BBF9-D1679710B2C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3;p38">
              <a:extLst>
                <a:ext uri="{FF2B5EF4-FFF2-40B4-BE49-F238E27FC236}">
                  <a16:creationId xmlns:a16="http://schemas.microsoft.com/office/drawing/2014/main" id="{B35F5815-D325-433E-88E4-281F54A630D6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4;p38">
              <a:extLst>
                <a:ext uri="{FF2B5EF4-FFF2-40B4-BE49-F238E27FC236}">
                  <a16:creationId xmlns:a16="http://schemas.microsoft.com/office/drawing/2014/main" id="{3B353B1D-E396-4A4E-8781-1D82E1133D3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5;p38">
              <a:extLst>
                <a:ext uri="{FF2B5EF4-FFF2-40B4-BE49-F238E27FC236}">
                  <a16:creationId xmlns:a16="http://schemas.microsoft.com/office/drawing/2014/main" id="{E18CF6AA-127F-4EDB-8967-05AF25431D93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6;p38">
              <a:extLst>
                <a:ext uri="{FF2B5EF4-FFF2-40B4-BE49-F238E27FC236}">
                  <a16:creationId xmlns:a16="http://schemas.microsoft.com/office/drawing/2014/main" id="{0BD9A79C-9128-473C-856D-3339C720AF6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7;p38">
              <a:extLst>
                <a:ext uri="{FF2B5EF4-FFF2-40B4-BE49-F238E27FC236}">
                  <a16:creationId xmlns:a16="http://schemas.microsoft.com/office/drawing/2014/main" id="{68718DAD-B8A7-4825-B496-87973FDDBC0F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8;p38">
              <a:extLst>
                <a:ext uri="{FF2B5EF4-FFF2-40B4-BE49-F238E27FC236}">
                  <a16:creationId xmlns:a16="http://schemas.microsoft.com/office/drawing/2014/main" id="{CF4EABAC-DE4F-4EBD-9D01-0A64A9835FC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839;p38">
            <a:extLst>
              <a:ext uri="{FF2B5EF4-FFF2-40B4-BE49-F238E27FC236}">
                <a16:creationId xmlns:a16="http://schemas.microsoft.com/office/drawing/2014/main" id="{D3E968DB-3398-4A36-9234-8ECBFF75B63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38" name="Google Shape;840;p38">
              <a:extLst>
                <a:ext uri="{FF2B5EF4-FFF2-40B4-BE49-F238E27FC236}">
                  <a16:creationId xmlns:a16="http://schemas.microsoft.com/office/drawing/2014/main" id="{4C82CD9F-CB21-4F79-A080-E97268F1145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1;p38">
              <a:extLst>
                <a:ext uri="{FF2B5EF4-FFF2-40B4-BE49-F238E27FC236}">
                  <a16:creationId xmlns:a16="http://schemas.microsoft.com/office/drawing/2014/main" id="{406C644F-4D9D-43DA-A980-AA099D3BC50B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2;p38">
              <a:extLst>
                <a:ext uri="{FF2B5EF4-FFF2-40B4-BE49-F238E27FC236}">
                  <a16:creationId xmlns:a16="http://schemas.microsoft.com/office/drawing/2014/main" id="{4D860D82-5825-499D-A0A7-AFB5651FBA29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3;p38">
              <a:extLst>
                <a:ext uri="{FF2B5EF4-FFF2-40B4-BE49-F238E27FC236}">
                  <a16:creationId xmlns:a16="http://schemas.microsoft.com/office/drawing/2014/main" id="{229CA318-2783-42C5-B1A2-E8242E12A67B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4;p38">
              <a:extLst>
                <a:ext uri="{FF2B5EF4-FFF2-40B4-BE49-F238E27FC236}">
                  <a16:creationId xmlns:a16="http://schemas.microsoft.com/office/drawing/2014/main" id="{97E750F4-34EA-4B67-89F3-684B297709BF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5;p38">
              <a:extLst>
                <a:ext uri="{FF2B5EF4-FFF2-40B4-BE49-F238E27FC236}">
                  <a16:creationId xmlns:a16="http://schemas.microsoft.com/office/drawing/2014/main" id="{9A7D4791-7C7C-4FC2-8F81-BCFDC94694AF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6;p38">
              <a:extLst>
                <a:ext uri="{FF2B5EF4-FFF2-40B4-BE49-F238E27FC236}">
                  <a16:creationId xmlns:a16="http://schemas.microsoft.com/office/drawing/2014/main" id="{0BFE20C9-D3D2-4A05-88FD-4B6AB6AF6DF4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7;p38">
              <a:extLst>
                <a:ext uri="{FF2B5EF4-FFF2-40B4-BE49-F238E27FC236}">
                  <a16:creationId xmlns:a16="http://schemas.microsoft.com/office/drawing/2014/main" id="{F508C4A9-CB49-4D73-B407-6AC9EDFA03AA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8;p38">
              <a:extLst>
                <a:ext uri="{FF2B5EF4-FFF2-40B4-BE49-F238E27FC236}">
                  <a16:creationId xmlns:a16="http://schemas.microsoft.com/office/drawing/2014/main" id="{718BCA45-C063-4A15-8B41-55D19F52C4C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9;p38">
              <a:extLst>
                <a:ext uri="{FF2B5EF4-FFF2-40B4-BE49-F238E27FC236}">
                  <a16:creationId xmlns:a16="http://schemas.microsoft.com/office/drawing/2014/main" id="{6D80298C-8B7A-4BE5-865C-AE4E0BC4B66D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0;p38">
              <a:extLst>
                <a:ext uri="{FF2B5EF4-FFF2-40B4-BE49-F238E27FC236}">
                  <a16:creationId xmlns:a16="http://schemas.microsoft.com/office/drawing/2014/main" id="{68BA6754-8051-4997-B3B8-A1E16EF10E38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1;p38">
              <a:extLst>
                <a:ext uri="{FF2B5EF4-FFF2-40B4-BE49-F238E27FC236}">
                  <a16:creationId xmlns:a16="http://schemas.microsoft.com/office/drawing/2014/main" id="{41E9CBCA-6CC0-446A-BF24-E005576BF488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2;p38">
              <a:extLst>
                <a:ext uri="{FF2B5EF4-FFF2-40B4-BE49-F238E27FC236}">
                  <a16:creationId xmlns:a16="http://schemas.microsoft.com/office/drawing/2014/main" id="{B3AE76E2-3B9A-4CBC-8366-3B4C05B837E4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3;p38">
              <a:extLst>
                <a:ext uri="{FF2B5EF4-FFF2-40B4-BE49-F238E27FC236}">
                  <a16:creationId xmlns:a16="http://schemas.microsoft.com/office/drawing/2014/main" id="{4271A8F1-504D-4B1C-A68E-84C7387D285E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4;p38">
              <a:extLst>
                <a:ext uri="{FF2B5EF4-FFF2-40B4-BE49-F238E27FC236}">
                  <a16:creationId xmlns:a16="http://schemas.microsoft.com/office/drawing/2014/main" id="{EA3492B8-49B2-4F98-924B-4D0E6F794478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5;p38">
              <a:extLst>
                <a:ext uri="{FF2B5EF4-FFF2-40B4-BE49-F238E27FC236}">
                  <a16:creationId xmlns:a16="http://schemas.microsoft.com/office/drawing/2014/main" id="{85A8981F-5A2F-4545-B2E9-3A574D0CC54D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6;p38">
              <a:extLst>
                <a:ext uri="{FF2B5EF4-FFF2-40B4-BE49-F238E27FC236}">
                  <a16:creationId xmlns:a16="http://schemas.microsoft.com/office/drawing/2014/main" id="{03B853D0-14E3-49FB-ACAD-C77AC97A988F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919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root authorized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56DF0-3209-4730-839F-109DCE9B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1419064"/>
            <a:ext cx="855464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root authorized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8B30C-B431-4957-8BAB-31C23BB0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8" y="1058506"/>
            <a:ext cx="7051242" cy="30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2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 Aws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0BA72-A002-4848-9005-762B64C7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62" y="1083676"/>
            <a:ext cx="6973273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2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Inventory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B1F7F-420B-4DF4-8065-54F5D2AD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72" y="1121782"/>
            <a:ext cx="756390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51430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957415" y="424192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Ansible.cfg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38BDB-12D3-44E3-B009-A957C58E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1" y="1112255"/>
            <a:ext cx="709711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U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pdate and Upgrade using ansible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C64E7-A2D1-47C1-B2CF-6679AFE3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16" y="944839"/>
            <a:ext cx="7973538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Docker Using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Anisble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2A829-F031-43EF-A84B-FE476FBF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0" y="1066408"/>
            <a:ext cx="7759200" cy="34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42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Nodexporter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Using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Anisble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4ED9C-4C36-4749-B91A-C4A2C993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18" y="938216"/>
            <a:ext cx="8432564" cy="32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whois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9ED0C-FE3E-4D4A-9FC7-93A1DAF4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80" y="782503"/>
            <a:ext cx="6929409" cy="35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7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User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F56AB-74BA-4C8E-8C07-91F88D0C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896794"/>
            <a:ext cx="7157884" cy="3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8690F3-5D93-4014-BE63-DA07E24A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4" name="Google Shape;981;p78">
            <a:extLst>
              <a:ext uri="{FF2B5EF4-FFF2-40B4-BE49-F238E27FC236}">
                <a16:creationId xmlns:a16="http://schemas.microsoft.com/office/drawing/2014/main" id="{6C08D778-A1CC-425C-82F6-5BD9D25DA808}"/>
              </a:ext>
            </a:extLst>
          </p:cNvPr>
          <p:cNvGrpSpPr/>
          <p:nvPr/>
        </p:nvGrpSpPr>
        <p:grpSpPr>
          <a:xfrm>
            <a:off x="579023" y="2113143"/>
            <a:ext cx="3055979" cy="1107466"/>
            <a:chOff x="4411970" y="1801825"/>
            <a:chExt cx="734586" cy="332810"/>
          </a:xfrm>
        </p:grpSpPr>
        <p:sp>
          <p:nvSpPr>
            <p:cNvPr id="5" name="Google Shape;982;p78">
              <a:extLst>
                <a:ext uri="{FF2B5EF4-FFF2-40B4-BE49-F238E27FC236}">
                  <a16:creationId xmlns:a16="http://schemas.microsoft.com/office/drawing/2014/main" id="{CB526D4B-33F6-471E-A9A1-4BBAB2375836}"/>
                </a:ext>
              </a:extLst>
            </p:cNvPr>
            <p:cNvSpPr/>
            <p:nvPr/>
          </p:nvSpPr>
          <p:spPr>
            <a:xfrm>
              <a:off x="4412043" y="1801825"/>
              <a:ext cx="734513" cy="332810"/>
            </a:xfrm>
            <a:custGeom>
              <a:avLst/>
              <a:gdLst>
                <a:gd name="connsiteX0" fmla="*/ 262 w 9999"/>
                <a:gd name="connsiteY0" fmla="*/ 0 h 8281"/>
                <a:gd name="connsiteX1" fmla="*/ 0 w 9999"/>
                <a:gd name="connsiteY1" fmla="*/ 472 h 8281"/>
                <a:gd name="connsiteX2" fmla="*/ 0 w 9999"/>
                <a:gd name="connsiteY2" fmla="*/ 7613 h 8281"/>
                <a:gd name="connsiteX3" fmla="*/ 262 w 9999"/>
                <a:gd name="connsiteY3" fmla="*/ 8085 h 8281"/>
                <a:gd name="connsiteX4" fmla="*/ 7888 w 9999"/>
                <a:gd name="connsiteY4" fmla="*/ 8085 h 8281"/>
                <a:gd name="connsiteX5" fmla="*/ 8608 w 9999"/>
                <a:gd name="connsiteY5" fmla="*/ 8281 h 8281"/>
                <a:gd name="connsiteX6" fmla="*/ 9120 w 9999"/>
                <a:gd name="connsiteY6" fmla="*/ 8085 h 8281"/>
                <a:gd name="connsiteX7" fmla="*/ 9735 w 9999"/>
                <a:gd name="connsiteY7" fmla="*/ 8085 h 8281"/>
                <a:gd name="connsiteX8" fmla="*/ 9999 w 9999"/>
                <a:gd name="connsiteY8" fmla="*/ 7613 h 8281"/>
                <a:gd name="connsiteX9" fmla="*/ 9999 w 9999"/>
                <a:gd name="connsiteY9" fmla="*/ 472 h 8281"/>
                <a:gd name="connsiteX10" fmla="*/ 9735 w 9999"/>
                <a:gd name="connsiteY10" fmla="*/ 0 h 8281"/>
                <a:gd name="connsiteX11" fmla="*/ 262 w 9999"/>
                <a:gd name="connsiteY11" fmla="*/ 0 h 8281"/>
                <a:gd name="connsiteX0" fmla="*/ 262 w 10000"/>
                <a:gd name="connsiteY0" fmla="*/ 0 h 10000"/>
                <a:gd name="connsiteX1" fmla="*/ 0 w 10000"/>
                <a:gd name="connsiteY1" fmla="*/ 570 h 10000"/>
                <a:gd name="connsiteX2" fmla="*/ 0 w 10000"/>
                <a:gd name="connsiteY2" fmla="*/ 9193 h 10000"/>
                <a:gd name="connsiteX3" fmla="*/ 262 w 10000"/>
                <a:gd name="connsiteY3" fmla="*/ 9763 h 10000"/>
                <a:gd name="connsiteX4" fmla="*/ 7889 w 10000"/>
                <a:gd name="connsiteY4" fmla="*/ 9763 h 10000"/>
                <a:gd name="connsiteX5" fmla="*/ 8609 w 10000"/>
                <a:gd name="connsiteY5" fmla="*/ 10000 h 10000"/>
                <a:gd name="connsiteX6" fmla="*/ 9121 w 10000"/>
                <a:gd name="connsiteY6" fmla="*/ 9763 h 10000"/>
                <a:gd name="connsiteX7" fmla="*/ 9736 w 10000"/>
                <a:gd name="connsiteY7" fmla="*/ 9763 h 10000"/>
                <a:gd name="connsiteX8" fmla="*/ 10000 w 10000"/>
                <a:gd name="connsiteY8" fmla="*/ 9193 h 10000"/>
                <a:gd name="connsiteX9" fmla="*/ 10000 w 10000"/>
                <a:gd name="connsiteY9" fmla="*/ 570 h 10000"/>
                <a:gd name="connsiteX10" fmla="*/ 9736 w 10000"/>
                <a:gd name="connsiteY10" fmla="*/ 0 h 10000"/>
                <a:gd name="connsiteX11" fmla="*/ 262 w 10000"/>
                <a:gd name="connsiteY11" fmla="*/ 0 h 10000"/>
                <a:gd name="connsiteX0" fmla="*/ 262 w 10000"/>
                <a:gd name="connsiteY0" fmla="*/ 0 h 9820"/>
                <a:gd name="connsiteX1" fmla="*/ 0 w 10000"/>
                <a:gd name="connsiteY1" fmla="*/ 570 h 9820"/>
                <a:gd name="connsiteX2" fmla="*/ 0 w 10000"/>
                <a:gd name="connsiteY2" fmla="*/ 9193 h 9820"/>
                <a:gd name="connsiteX3" fmla="*/ 262 w 10000"/>
                <a:gd name="connsiteY3" fmla="*/ 9763 h 9820"/>
                <a:gd name="connsiteX4" fmla="*/ 7889 w 10000"/>
                <a:gd name="connsiteY4" fmla="*/ 9763 h 9820"/>
                <a:gd name="connsiteX5" fmla="*/ 8609 w 10000"/>
                <a:gd name="connsiteY5" fmla="*/ 9820 h 9820"/>
                <a:gd name="connsiteX6" fmla="*/ 9121 w 10000"/>
                <a:gd name="connsiteY6" fmla="*/ 9763 h 9820"/>
                <a:gd name="connsiteX7" fmla="*/ 9736 w 10000"/>
                <a:gd name="connsiteY7" fmla="*/ 9763 h 9820"/>
                <a:gd name="connsiteX8" fmla="*/ 10000 w 10000"/>
                <a:gd name="connsiteY8" fmla="*/ 9193 h 9820"/>
                <a:gd name="connsiteX9" fmla="*/ 10000 w 10000"/>
                <a:gd name="connsiteY9" fmla="*/ 570 h 9820"/>
                <a:gd name="connsiteX10" fmla="*/ 9736 w 10000"/>
                <a:gd name="connsiteY10" fmla="*/ 0 h 9820"/>
                <a:gd name="connsiteX11" fmla="*/ 262 w 10000"/>
                <a:gd name="connsiteY11" fmla="*/ 0 h 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9820" extrusionOk="0">
                  <a:moveTo>
                    <a:pt x="262" y="0"/>
                  </a:moveTo>
                  <a:cubicBezTo>
                    <a:pt x="118" y="0"/>
                    <a:pt x="0" y="255"/>
                    <a:pt x="0" y="570"/>
                  </a:cubicBezTo>
                  <a:lnTo>
                    <a:pt x="0" y="9193"/>
                  </a:lnTo>
                  <a:cubicBezTo>
                    <a:pt x="0" y="9507"/>
                    <a:pt x="118" y="9763"/>
                    <a:pt x="262" y="9763"/>
                  </a:cubicBezTo>
                  <a:lnTo>
                    <a:pt x="7889" y="9763"/>
                  </a:lnTo>
                  <a:lnTo>
                    <a:pt x="8609" y="9820"/>
                  </a:lnTo>
                  <a:lnTo>
                    <a:pt x="9121" y="9763"/>
                  </a:lnTo>
                  <a:lnTo>
                    <a:pt x="9736" y="9763"/>
                  </a:lnTo>
                  <a:cubicBezTo>
                    <a:pt x="9881" y="9763"/>
                    <a:pt x="10000" y="9509"/>
                    <a:pt x="10000" y="9193"/>
                  </a:cubicBezTo>
                  <a:lnTo>
                    <a:pt x="10000" y="570"/>
                  </a:lnTo>
                  <a:cubicBezTo>
                    <a:pt x="9999" y="255"/>
                    <a:pt x="9881" y="0"/>
                    <a:pt x="9736" y="0"/>
                  </a:cubicBezTo>
                  <a:lnTo>
                    <a:pt x="262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983;p78">
              <a:extLst>
                <a:ext uri="{FF2B5EF4-FFF2-40B4-BE49-F238E27FC236}">
                  <a16:creationId xmlns:a16="http://schemas.microsoft.com/office/drawing/2014/main" id="{B29CD58E-7BB6-4A7B-8DD4-CE1774CFE939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4C1B76-B6C5-41BB-AB88-753B98C3074E}"/>
              </a:ext>
            </a:extLst>
          </p:cNvPr>
          <p:cNvGrpSpPr/>
          <p:nvPr/>
        </p:nvGrpSpPr>
        <p:grpSpPr>
          <a:xfrm>
            <a:off x="1464075" y="2272314"/>
            <a:ext cx="2007837" cy="741231"/>
            <a:chOff x="2022221" y="3259901"/>
            <a:chExt cx="2007837" cy="741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8C4B51-503A-46E6-B610-08C41ECE3796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 Thin "/>
                </a:rPr>
                <a:t>CLONE AND MAKE IT PRIVATE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CD460E-14D2-4017-ACFB-0AE1247B7F85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400" b="1" dirty="0">
                  <a:latin typeface="Saira Thin "/>
                </a:rPr>
                <a:t>DUPLICATE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30F1CF-851E-4578-B5D9-F20DCB0F1502}"/>
              </a:ext>
            </a:extLst>
          </p:cNvPr>
          <p:cNvSpPr txBox="1"/>
          <p:nvPr/>
        </p:nvSpPr>
        <p:spPr>
          <a:xfrm>
            <a:off x="536581" y="2234277"/>
            <a:ext cx="764403" cy="58477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200" b="1" dirty="0">
                <a:latin typeface="Saira" panose="020B0604020202020204" charset="0"/>
              </a:rPr>
              <a:t>01</a:t>
            </a:r>
            <a:endParaRPr lang="ko-KR" altLang="en-US" sz="3200" b="1" dirty="0">
              <a:latin typeface="Saira" panose="020B0604020202020204" charset="0"/>
            </a:endParaRPr>
          </a:p>
        </p:txBody>
      </p:sp>
      <p:grpSp>
        <p:nvGrpSpPr>
          <p:cNvPr id="11" name="Google Shape;981;p78">
            <a:extLst>
              <a:ext uri="{FF2B5EF4-FFF2-40B4-BE49-F238E27FC236}">
                <a16:creationId xmlns:a16="http://schemas.microsoft.com/office/drawing/2014/main" id="{98096D24-24B9-4179-82D6-62D3B65CA4BB}"/>
              </a:ext>
            </a:extLst>
          </p:cNvPr>
          <p:cNvGrpSpPr/>
          <p:nvPr/>
        </p:nvGrpSpPr>
        <p:grpSpPr>
          <a:xfrm>
            <a:off x="5494360" y="2113143"/>
            <a:ext cx="3055979" cy="1107466"/>
            <a:chOff x="4411970" y="1801825"/>
            <a:chExt cx="734586" cy="332810"/>
          </a:xfrm>
        </p:grpSpPr>
        <p:sp>
          <p:nvSpPr>
            <p:cNvPr id="12" name="Google Shape;982;p78">
              <a:extLst>
                <a:ext uri="{FF2B5EF4-FFF2-40B4-BE49-F238E27FC236}">
                  <a16:creationId xmlns:a16="http://schemas.microsoft.com/office/drawing/2014/main" id="{7C403819-08EE-48B5-8D5E-BFD8122A487B}"/>
                </a:ext>
              </a:extLst>
            </p:cNvPr>
            <p:cNvSpPr/>
            <p:nvPr/>
          </p:nvSpPr>
          <p:spPr>
            <a:xfrm>
              <a:off x="4412043" y="1801825"/>
              <a:ext cx="734513" cy="332810"/>
            </a:xfrm>
            <a:custGeom>
              <a:avLst/>
              <a:gdLst>
                <a:gd name="connsiteX0" fmla="*/ 262 w 9999"/>
                <a:gd name="connsiteY0" fmla="*/ 0 h 8281"/>
                <a:gd name="connsiteX1" fmla="*/ 0 w 9999"/>
                <a:gd name="connsiteY1" fmla="*/ 472 h 8281"/>
                <a:gd name="connsiteX2" fmla="*/ 0 w 9999"/>
                <a:gd name="connsiteY2" fmla="*/ 7613 h 8281"/>
                <a:gd name="connsiteX3" fmla="*/ 262 w 9999"/>
                <a:gd name="connsiteY3" fmla="*/ 8085 h 8281"/>
                <a:gd name="connsiteX4" fmla="*/ 7888 w 9999"/>
                <a:gd name="connsiteY4" fmla="*/ 8085 h 8281"/>
                <a:gd name="connsiteX5" fmla="*/ 8608 w 9999"/>
                <a:gd name="connsiteY5" fmla="*/ 8281 h 8281"/>
                <a:gd name="connsiteX6" fmla="*/ 9120 w 9999"/>
                <a:gd name="connsiteY6" fmla="*/ 8085 h 8281"/>
                <a:gd name="connsiteX7" fmla="*/ 9735 w 9999"/>
                <a:gd name="connsiteY7" fmla="*/ 8085 h 8281"/>
                <a:gd name="connsiteX8" fmla="*/ 9999 w 9999"/>
                <a:gd name="connsiteY8" fmla="*/ 7613 h 8281"/>
                <a:gd name="connsiteX9" fmla="*/ 9999 w 9999"/>
                <a:gd name="connsiteY9" fmla="*/ 472 h 8281"/>
                <a:gd name="connsiteX10" fmla="*/ 9735 w 9999"/>
                <a:gd name="connsiteY10" fmla="*/ 0 h 8281"/>
                <a:gd name="connsiteX11" fmla="*/ 262 w 9999"/>
                <a:gd name="connsiteY11" fmla="*/ 0 h 8281"/>
                <a:gd name="connsiteX0" fmla="*/ 262 w 10000"/>
                <a:gd name="connsiteY0" fmla="*/ 0 h 10000"/>
                <a:gd name="connsiteX1" fmla="*/ 0 w 10000"/>
                <a:gd name="connsiteY1" fmla="*/ 570 h 10000"/>
                <a:gd name="connsiteX2" fmla="*/ 0 w 10000"/>
                <a:gd name="connsiteY2" fmla="*/ 9193 h 10000"/>
                <a:gd name="connsiteX3" fmla="*/ 262 w 10000"/>
                <a:gd name="connsiteY3" fmla="*/ 9763 h 10000"/>
                <a:gd name="connsiteX4" fmla="*/ 7889 w 10000"/>
                <a:gd name="connsiteY4" fmla="*/ 9763 h 10000"/>
                <a:gd name="connsiteX5" fmla="*/ 8609 w 10000"/>
                <a:gd name="connsiteY5" fmla="*/ 10000 h 10000"/>
                <a:gd name="connsiteX6" fmla="*/ 9121 w 10000"/>
                <a:gd name="connsiteY6" fmla="*/ 9763 h 10000"/>
                <a:gd name="connsiteX7" fmla="*/ 9736 w 10000"/>
                <a:gd name="connsiteY7" fmla="*/ 9763 h 10000"/>
                <a:gd name="connsiteX8" fmla="*/ 10000 w 10000"/>
                <a:gd name="connsiteY8" fmla="*/ 9193 h 10000"/>
                <a:gd name="connsiteX9" fmla="*/ 10000 w 10000"/>
                <a:gd name="connsiteY9" fmla="*/ 570 h 10000"/>
                <a:gd name="connsiteX10" fmla="*/ 9736 w 10000"/>
                <a:gd name="connsiteY10" fmla="*/ 0 h 10000"/>
                <a:gd name="connsiteX11" fmla="*/ 262 w 10000"/>
                <a:gd name="connsiteY11" fmla="*/ 0 h 10000"/>
                <a:gd name="connsiteX0" fmla="*/ 262 w 10000"/>
                <a:gd name="connsiteY0" fmla="*/ 0 h 9820"/>
                <a:gd name="connsiteX1" fmla="*/ 0 w 10000"/>
                <a:gd name="connsiteY1" fmla="*/ 570 h 9820"/>
                <a:gd name="connsiteX2" fmla="*/ 0 w 10000"/>
                <a:gd name="connsiteY2" fmla="*/ 9193 h 9820"/>
                <a:gd name="connsiteX3" fmla="*/ 262 w 10000"/>
                <a:gd name="connsiteY3" fmla="*/ 9763 h 9820"/>
                <a:gd name="connsiteX4" fmla="*/ 7889 w 10000"/>
                <a:gd name="connsiteY4" fmla="*/ 9763 h 9820"/>
                <a:gd name="connsiteX5" fmla="*/ 8609 w 10000"/>
                <a:gd name="connsiteY5" fmla="*/ 9820 h 9820"/>
                <a:gd name="connsiteX6" fmla="*/ 9121 w 10000"/>
                <a:gd name="connsiteY6" fmla="*/ 9763 h 9820"/>
                <a:gd name="connsiteX7" fmla="*/ 9736 w 10000"/>
                <a:gd name="connsiteY7" fmla="*/ 9763 h 9820"/>
                <a:gd name="connsiteX8" fmla="*/ 10000 w 10000"/>
                <a:gd name="connsiteY8" fmla="*/ 9193 h 9820"/>
                <a:gd name="connsiteX9" fmla="*/ 10000 w 10000"/>
                <a:gd name="connsiteY9" fmla="*/ 570 h 9820"/>
                <a:gd name="connsiteX10" fmla="*/ 9736 w 10000"/>
                <a:gd name="connsiteY10" fmla="*/ 0 h 9820"/>
                <a:gd name="connsiteX11" fmla="*/ 262 w 10000"/>
                <a:gd name="connsiteY11" fmla="*/ 0 h 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9820" extrusionOk="0">
                  <a:moveTo>
                    <a:pt x="262" y="0"/>
                  </a:moveTo>
                  <a:cubicBezTo>
                    <a:pt x="118" y="0"/>
                    <a:pt x="0" y="255"/>
                    <a:pt x="0" y="570"/>
                  </a:cubicBezTo>
                  <a:lnTo>
                    <a:pt x="0" y="9193"/>
                  </a:lnTo>
                  <a:cubicBezTo>
                    <a:pt x="0" y="9507"/>
                    <a:pt x="118" y="9763"/>
                    <a:pt x="262" y="9763"/>
                  </a:cubicBezTo>
                  <a:lnTo>
                    <a:pt x="7889" y="9763"/>
                  </a:lnTo>
                  <a:lnTo>
                    <a:pt x="8609" y="9820"/>
                  </a:lnTo>
                  <a:lnTo>
                    <a:pt x="9121" y="9763"/>
                  </a:lnTo>
                  <a:lnTo>
                    <a:pt x="9736" y="9763"/>
                  </a:lnTo>
                  <a:cubicBezTo>
                    <a:pt x="9881" y="9763"/>
                    <a:pt x="10000" y="9509"/>
                    <a:pt x="10000" y="9193"/>
                  </a:cubicBezTo>
                  <a:lnTo>
                    <a:pt x="10000" y="570"/>
                  </a:lnTo>
                  <a:cubicBezTo>
                    <a:pt x="9999" y="255"/>
                    <a:pt x="9881" y="0"/>
                    <a:pt x="9736" y="0"/>
                  </a:cubicBezTo>
                  <a:lnTo>
                    <a:pt x="262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983;p78">
              <a:extLst>
                <a:ext uri="{FF2B5EF4-FFF2-40B4-BE49-F238E27FC236}">
                  <a16:creationId xmlns:a16="http://schemas.microsoft.com/office/drawing/2014/main" id="{FF9DE13B-00D4-4E4E-B260-590741A7649D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D0A55C-4A62-416C-BDCC-DED1B5AED11A}"/>
              </a:ext>
            </a:extLst>
          </p:cNvPr>
          <p:cNvSpPr txBox="1"/>
          <p:nvPr/>
        </p:nvSpPr>
        <p:spPr>
          <a:xfrm>
            <a:off x="5451918" y="2234277"/>
            <a:ext cx="764403" cy="58477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ctr"/>
            <a:r>
              <a:rPr lang="en-US" altLang="ko-KR" sz="3200" b="1" dirty="0">
                <a:latin typeface="Saira" panose="020B0604020202020204" charset="0"/>
              </a:rPr>
              <a:t>02</a:t>
            </a:r>
            <a:endParaRPr lang="ko-KR" altLang="en-US" sz="3200" b="1" dirty="0">
              <a:latin typeface="Saira" panose="020B0604020202020204" charset="0"/>
            </a:endParaRPr>
          </a:p>
        </p:txBody>
      </p: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6D82EDA-910B-48A1-852D-639D4A75965D}"/>
              </a:ext>
            </a:extLst>
          </p:cNvPr>
          <p:cNvGrpSpPr/>
          <p:nvPr/>
        </p:nvGrpSpPr>
        <p:grpSpPr>
          <a:xfrm>
            <a:off x="6363454" y="2255576"/>
            <a:ext cx="2068113" cy="799714"/>
            <a:chOff x="8273497" y="3259901"/>
            <a:chExt cx="1940023" cy="6644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699156-E78A-4538-8FD9-DE2769FDD60C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38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200" dirty="0">
                  <a:latin typeface="Saira Thin "/>
                </a:rPr>
                <a:t>ADD DEPLOYMENT AND PRODUCTION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D78E9C-CA09-4B7A-8030-3D6AFAF60B6C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255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US" sz="1400" b="1" dirty="0">
                  <a:latin typeface="Saira Thin "/>
                </a:rPr>
                <a:t>ADD NEW BRANCH</a:t>
              </a: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2926F89C-14D6-4942-948C-6F8C053DD2A4}"/>
              </a:ext>
            </a:extLst>
          </p:cNvPr>
          <p:cNvSpPr/>
          <p:nvPr/>
        </p:nvSpPr>
        <p:spPr>
          <a:xfrm>
            <a:off x="3771648" y="2421348"/>
            <a:ext cx="1586066" cy="592197"/>
          </a:xfrm>
          <a:prstGeom prst="leftRightArrow">
            <a:avLst/>
          </a:prstGeom>
          <a:solidFill>
            <a:srgbClr val="6F9EC1">
              <a:alpha val="84000"/>
            </a:srgbClr>
          </a:solidFill>
          <a:ln>
            <a:solidFill>
              <a:srgbClr val="6F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46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User edit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sshd_config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7445-B610-4DC2-9194-87B10A40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6" y="1266333"/>
            <a:ext cx="7482348" cy="28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86" y="82367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11" name="Google Shape;397;p46">
            <a:extLst>
              <a:ext uri="{FF2B5EF4-FFF2-40B4-BE49-F238E27FC236}">
                <a16:creationId xmlns:a16="http://schemas.microsoft.com/office/drawing/2014/main" id="{53AC919D-725F-4CA5-957D-076C98F85D34}"/>
              </a:ext>
            </a:extLst>
          </p:cNvPr>
          <p:cNvSpPr txBox="1">
            <a:spLocks/>
          </p:cNvSpPr>
          <p:nvPr/>
        </p:nvSpPr>
        <p:spPr>
          <a:xfrm>
            <a:off x="2722601" y="4700100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User Login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D3AB5-DF3E-4961-8E19-C9133DE6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65" y="695267"/>
            <a:ext cx="4439040" cy="3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1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04</a:t>
            </a:r>
            <a:br>
              <a:rPr lang="en-ID" dirty="0"/>
            </a:br>
            <a:r>
              <a:rPr lang="en-ID" dirty="0"/>
              <a:t>SSH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93707F01-426E-435F-B561-0ECB4FA12BC7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9554AE35-9826-4780-99C8-DCE2FCA7790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6EE32F12-680A-4743-B57A-A77EB23ED3E8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F82DB49D-6EFF-4775-AF21-951626D2238C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BC95AAC6-E7C7-4D36-80A9-3004CE2573DC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3EFFADAF-600F-4089-816A-E8EAB6E272E5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212CE941-6C80-49AD-98AA-22BA37CBB740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9812772D-2B14-454B-B4DA-7FB6DF058100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E9800024-1C2E-40FE-8BC3-0B07A0D858C9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58E34988-35C0-4E25-98F5-6A2E88044765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0F5A7948-2EDD-4320-AD7E-ED85D1A0B189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4FCA05CC-F053-410A-8B04-20B208E2E61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638C43E1-567A-4DC9-969C-842C5D58A434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CF0FF0E2-6D69-4BAA-B229-79B13F2ACF58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B82E2FA8-49AB-4355-9808-722CB519FE5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B2F17B9-7E92-4AD7-8589-D70B68F8F37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5F0F730B-0EFE-40F5-8884-D06CFE6C19FD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A8BB4052-3A62-4740-A378-F87B78196CEA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26572874-A786-43DE-A3AF-8FF1C7D95C8C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6BDF020A-EBA1-4934-B826-01F1D3D76234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5AF3DC02-8FB3-419E-BD78-D57020F0F052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0014EB32-F9DB-4FA5-8D98-CC1DB3BE15B1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617F2EC9-F00F-4F42-B8D4-B9B7907CF8C0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131EF130-C632-4111-B912-946AE65A356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55AA68EE-CC3A-4661-B404-9522E35F510E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C7DC6E3E-1AEF-4871-AA4D-BD75AD3E6BE3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4407AB4-1A70-4400-9FD3-D9651A8356C2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851CAC3B-FAC8-4398-9D62-EBF25EDD339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DD14E37-2BE7-49A8-B230-EB05F2C1C4CA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C80A1FD6-0811-4AC8-BEF0-EE02C47B570C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41ECF3CB-8D06-4245-B9D3-D4A6DF9C472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59F63AD0-E0A0-42FF-BAE1-4AC033DE8A20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5DA42CCE-3BA9-4849-9E56-FCBB30E5EBDD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E0C459D-5C52-4E66-873C-76BE73EC3F34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B3AFD1A6-B025-462B-A34B-46396B17D361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0B6C405F-012F-4DF2-8736-2E51583BEC25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745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1237092" y="2552767"/>
            <a:ext cx="3441233" cy="1231106"/>
            <a:chOff x="2551705" y="4283314"/>
            <a:chExt cx="1821094" cy="12311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Membuat user global untuk akses server dengan ip atau hostname dan  login tanpa username atau password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Create User Universal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Generate SSH dengan ansible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Generate SSH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5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63247" y="468457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enerate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ssh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with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ansiable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CDCF2-D174-4F69-BBF9-86EB9ECDD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80" y="1236105"/>
            <a:ext cx="7358304" cy="31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7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Inventory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653FA-AEF8-4A4B-8CE3-2449EC20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26" y="1090406"/>
            <a:ext cx="732574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Ansible.cfg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8A1F-00D0-46F4-B9C5-58C4CE93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28" y="1171314"/>
            <a:ext cx="7025221" cy="33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Proses generate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E292B-B8DC-45A5-A7BA-6F04B58F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32" y="1030124"/>
            <a:ext cx="5759425" cy="36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Universal User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4AC69-AD7D-47EE-8975-EA16E089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1380959"/>
            <a:ext cx="840222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7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061817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keygen on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917CA-A838-4F8A-B475-FB71C3D0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67" y="994340"/>
            <a:ext cx="6077798" cy="37057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94EAE16-3CA8-4E28-9FEC-2276835F0756}"/>
              </a:ext>
            </a:extLst>
          </p:cNvPr>
          <p:cNvGrpSpPr/>
          <p:nvPr/>
        </p:nvGrpSpPr>
        <p:grpSpPr>
          <a:xfrm>
            <a:off x="-1" y="1621751"/>
            <a:ext cx="4085231" cy="467499"/>
            <a:chOff x="1674930" y="3644785"/>
            <a:chExt cx="2612090" cy="4674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FF8F0-50E8-462B-9FF9-4B0BB0A33B4F}"/>
                </a:ext>
              </a:extLst>
            </p:cNvPr>
            <p:cNvSpPr txBox="1"/>
            <p:nvPr/>
          </p:nvSpPr>
          <p:spPr>
            <a:xfrm>
              <a:off x="1674930" y="3804507"/>
              <a:ext cx="161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altLang="en-US" dirty="0">
                  <a:latin typeface="Nunito" panose="020B0604020202020204" charset="0"/>
                  <a:cs typeface="Arial" panose="020B0604020202020204" pitchFamily="34" charset="0"/>
                </a:rPr>
                <a:t>S</a:t>
              </a:r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sh-copy-id &lt;ip address&gt;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02F76C-2187-4429-9344-5F66D8EB50A5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" altLang="en-US" b="1" dirty="0">
                <a:latin typeface="Saira" panose="020B060402020202020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84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Clone Repository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EA2AC-DF9B-4E2A-BC01-1BC512ED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7" y="1140865"/>
            <a:ext cx="6129937" cy="33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58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SSH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061817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Testing Login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AE4EA-76B6-4AEA-B914-BB5E3B61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54" y="865748"/>
            <a:ext cx="5681158" cy="38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1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05</a:t>
            </a:r>
            <a:br>
              <a:rPr lang="en-ID" dirty="0"/>
            </a:br>
            <a:r>
              <a:rPr lang="en-ID" dirty="0"/>
              <a:t>Database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F3E9A341-9020-42B3-B5CF-4088BB148DC6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816ED1F9-801D-41AB-8C37-75B1C4803D19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5683B721-8E1C-4569-B600-8403931F52C1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E66BD007-B807-4E57-933A-84C15C8C45DE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515D20C8-DD28-4D17-8514-5EC5EE313993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0E66FF3F-D0AC-43FD-AFB6-F7C8C0701BFC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BBCFCBDD-F93A-4E48-B238-92136A6E9BD5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B21D52D5-ACF2-412A-97BB-0E396D35B776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A32EE306-2D9B-44D7-B8E9-D8EC22CB7915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CD900115-1787-4109-A412-ABE7F9A88BF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97AEE5A5-4619-4D79-A77B-41EE30C237A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A154F609-7EF0-4D54-82AD-16F6E5649C7F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34C88AAA-A53F-4FA2-83E6-1D913748511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5C439127-08DC-4536-B2FB-F927CD14E795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AF1CEBE8-B7DC-48D3-9BA9-CAC5F446FE3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3A998B40-7DA4-499F-8FE5-3E03309E7B9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A7FA7A9E-060A-4C19-A6F7-298E47D13E9E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BCE07C2-C10B-43ED-B9DA-3E89A3682E9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3427D36D-AB9E-4C74-967A-5216DF8B4152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4D130B5E-57F9-4001-A7E2-AFEB62C33EC1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10491EBF-E4B9-4FB3-9C28-8612FD9E749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EB9CC4CC-53EE-4848-9392-285770E468C0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7CC0925F-58A8-4F06-B97C-8DBC47C33D94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1C01C9C2-0639-4D12-8781-59FD2948C4F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39DEF32B-A02A-4FD1-A35E-E38084202AEE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5B7CD52E-4868-417B-868B-5F73C275648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9EBBD365-BE36-47FD-8FDC-D8EE2D6E2DF5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A93B66B9-5C33-4C61-9FC4-9571F87C4B10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E541C7B-A03F-4047-AD27-08B44AE5041C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FE40A054-C85B-450E-A6E5-40317870B20A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C35914C1-309E-4F96-8303-B50F2EB6239C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C3308B98-1035-49C3-9055-63F73E08163C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AA458E1E-E422-4FA4-81FC-BD33935F8B5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97CD1BE-779C-4A25-BD9D-37055D3D8E77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26D56A4A-970A-4D30-8C5E-C145A27B2A4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48D6F938-4272-43AF-828E-855A195BE7C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40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1237093" y="2552767"/>
            <a:ext cx="2848136" cy="800219"/>
            <a:chOff x="2551705" y="4283314"/>
            <a:chExt cx="1821094" cy="8002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Backup link traffic ketika node down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Load Balancing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033A58-C9BF-42C2-BA6B-1DAB41A4C445}"/>
              </a:ext>
            </a:extLst>
          </p:cNvPr>
          <p:cNvGrpSpPr/>
          <p:nvPr/>
        </p:nvGrpSpPr>
        <p:grpSpPr>
          <a:xfrm>
            <a:off x="1237091" y="3655808"/>
            <a:ext cx="2848136" cy="584776"/>
            <a:chOff x="2551705" y="4283314"/>
            <a:chExt cx="1821094" cy="5847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995245-1772-4CE8-B0D0-750BFD8DFFED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  <a:sym typeface="+mn-ea"/>
                </a:rPr>
                <a:t>Cek Database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917443-7E67-4B57-9F51-D5113E21E19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MariaDB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Database Cluster dengan Docker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3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schematic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CE6D0-D7CC-4F7C-879F-84F09620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72" y="1084763"/>
            <a:ext cx="52482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810503" y="4689941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Set up cluster with galera using docker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DFB86-65C0-4FCC-A9AC-3029B12A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50" y="1141866"/>
            <a:ext cx="7389628" cy="35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92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8376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Load balancing using docker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07F4C-3438-4C99-881A-C4F6DD3C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0" y="1084656"/>
            <a:ext cx="7759201" cy="36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Load balancing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virtualhost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C012D-B830-490A-BFA9-B0E11071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82" y="1146789"/>
            <a:ext cx="7159513" cy="33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et safe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boostrap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15014-B88C-4644-A069-C10E0F86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78" y="1248213"/>
            <a:ext cx="7390111" cy="31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Service running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E5C16-848E-4D78-92EB-350AB63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" y="1657376"/>
            <a:ext cx="8740618" cy="17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10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Connect Database from container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E969-AE62-48DC-A61C-9CC2BAE4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2" y="928272"/>
            <a:ext cx="7759201" cy="37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Create Branch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C9AE-C9AB-4888-9F4A-7E2770C7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7" y="1280932"/>
            <a:ext cx="720190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46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Database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678848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Check Database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FB891-42ED-49F6-8346-D0861BCC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9" y="844682"/>
            <a:ext cx="6919765" cy="38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06</a:t>
            </a:r>
            <a:br>
              <a:rPr lang="en-ID" dirty="0"/>
            </a:br>
            <a:r>
              <a:rPr lang="en-ID" dirty="0"/>
              <a:t>Web Server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D26BB586-16F1-4C57-BC3D-B8268451B6F5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22F43459-FEF3-45A3-B10C-D0067BB18FE8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98A0C0D8-6619-48EA-BF9D-07CE2AA9E86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1AB90365-B62D-4391-8556-CC208FFF7597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445C52D5-936B-442D-96C8-52F4209AF13A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8D6728CA-CE92-4314-B5BF-B8F47ACC7CDA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E2EC261B-FBEC-4B19-B5D4-4C60420EAFC7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7C7875D6-B856-44B2-A180-4435690A4990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B9D18594-AB7C-4011-BBCF-AA728FDEABA1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E0C1BAF7-2BA5-44CB-B685-8FC7E5F4830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4DB31B40-F1FA-4BCE-B7EA-7E2059751687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2125D603-00FB-4544-B32B-2C0579CA32FE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2FD52754-C5A8-4DFD-B02C-9C6448B8250D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A9E53903-0B87-4D42-A185-1D4BB64A8ECC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CE539567-C2CE-4CC9-A43C-D18B05CF4316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6388A5A2-928B-4F8A-8024-8A9E99ABA0BD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132DC6F1-67ED-446A-A8E3-1DE5764E6915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2E4FF6D6-1D74-476A-A595-6D4FFECC04B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6948BDBB-1521-49E8-8CB1-AF580C62D8BD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9ED84A6B-B4B6-4084-B083-7BEF4DBC831F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EB6958CD-F32A-40AD-B82E-A4B2BDBB1E81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945DCE89-A170-49F3-B0A7-6A542775874A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B33CD807-E953-4F2C-8DF7-ADD99A84F18A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67A18A75-2720-4BC1-BEEA-F9197873E853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A496A9F1-694B-4C65-8AD9-CCDCE2A2C996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B9D8936D-2848-4D16-A944-82415B7F59A9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7D3A271A-8CA9-4A99-AFD5-03057980D1B1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D8C8720C-3A0C-48A5-8CC4-3864BF84AA6C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21B4E939-CDD8-4152-B4C3-9BA6AE305142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812D5A0-91CC-4AED-BEB7-EA4A81A544D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D7687CE3-7D80-4538-AACB-C020FBE1B092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88D039B4-B59E-45B5-93C1-71AEF8981219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4CF917A8-A6DE-44C1-8401-A440F1C5AB06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162CDA67-1230-4F5F-8DE7-2A7375B2F77D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5B638316-05D1-4011-A02F-4F64CBEF238C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CF26D342-FCA3-4EC2-9310-059F28DAACA9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367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oogle Shape;7797;p80">
            <a:extLst>
              <a:ext uri="{FF2B5EF4-FFF2-40B4-BE49-F238E27FC236}">
                <a16:creationId xmlns:a16="http://schemas.microsoft.com/office/drawing/2014/main" id="{6B57665A-B6AF-45AF-8A36-CF4C40695535}"/>
              </a:ext>
            </a:extLst>
          </p:cNvPr>
          <p:cNvGrpSpPr/>
          <p:nvPr/>
        </p:nvGrpSpPr>
        <p:grpSpPr>
          <a:xfrm rot="16200000">
            <a:off x="3010915" y="2810139"/>
            <a:ext cx="3122169" cy="584638"/>
            <a:chOff x="998425" y="1182125"/>
            <a:chExt cx="1065400" cy="199500"/>
          </a:xfrm>
          <a:solidFill>
            <a:srgbClr val="78A6C9"/>
          </a:solidFill>
        </p:grpSpPr>
        <p:sp>
          <p:nvSpPr>
            <p:cNvPr id="13" name="Google Shape;7798;p80">
              <a:extLst>
                <a:ext uri="{FF2B5EF4-FFF2-40B4-BE49-F238E27FC236}">
                  <a16:creationId xmlns:a16="http://schemas.microsoft.com/office/drawing/2014/main" id="{98656716-BA9C-4C02-B85B-8458D87B2A52}"/>
                </a:ext>
              </a:extLst>
            </p:cNvPr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9;p80">
              <a:extLst>
                <a:ext uri="{FF2B5EF4-FFF2-40B4-BE49-F238E27FC236}">
                  <a16:creationId xmlns:a16="http://schemas.microsoft.com/office/drawing/2014/main" id="{7EE082F9-3921-4D6A-8D0E-C587CF308A39}"/>
                </a:ext>
              </a:extLst>
            </p:cNvPr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00;p80">
              <a:extLst>
                <a:ext uri="{FF2B5EF4-FFF2-40B4-BE49-F238E27FC236}">
                  <a16:creationId xmlns:a16="http://schemas.microsoft.com/office/drawing/2014/main" id="{DFE01951-9ADA-47F4-84FC-DE0AC13D9496}"/>
                </a:ext>
              </a:extLst>
            </p:cNvPr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1;p80">
              <a:extLst>
                <a:ext uri="{FF2B5EF4-FFF2-40B4-BE49-F238E27FC236}">
                  <a16:creationId xmlns:a16="http://schemas.microsoft.com/office/drawing/2014/main" id="{CBA8D4D8-34A3-4C7F-9339-CBD1205B457D}"/>
                </a:ext>
              </a:extLst>
            </p:cNvPr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2;p80">
              <a:extLst>
                <a:ext uri="{FF2B5EF4-FFF2-40B4-BE49-F238E27FC236}">
                  <a16:creationId xmlns:a16="http://schemas.microsoft.com/office/drawing/2014/main" id="{5AF8BBC5-D184-43A3-BB56-2CE7783FD52C}"/>
                </a:ext>
              </a:extLst>
            </p:cNvPr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78A6C9"/>
            </a:solidFill>
            <a:ln w="12700" cap="flat" cmpd="sng">
              <a:solidFill>
                <a:srgbClr val="78A6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D403AB-F457-40E9-B00F-251F0B327C34}"/>
              </a:ext>
            </a:extLst>
          </p:cNvPr>
          <p:cNvGrpSpPr/>
          <p:nvPr/>
        </p:nvGrpSpPr>
        <p:grpSpPr>
          <a:xfrm>
            <a:off x="901875" y="1645344"/>
            <a:ext cx="3123057" cy="460733"/>
            <a:chOff x="5008904" y="837292"/>
            <a:chExt cx="1951425" cy="4607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D9A6D-7D36-4D41-9286-C5B1C6586E0C}"/>
                </a:ext>
              </a:extLst>
            </p:cNvPr>
            <p:cNvSpPr txBox="1"/>
            <p:nvPr/>
          </p:nvSpPr>
          <p:spPr>
            <a:xfrm>
              <a:off x="5008904" y="1082581"/>
              <a:ext cx="19514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Install Nginx dengan bantuan ansible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E93DAD-7E3A-4684-BBD3-6ADB08262BC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sz="1800" b="1" dirty="0">
                  <a:latin typeface="Saira" panose="020B0604020202020204" charset="0"/>
                </a:rPr>
                <a:t>INSTALL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F4FEC-754A-4657-80C9-25D8C4F206D9}"/>
              </a:ext>
            </a:extLst>
          </p:cNvPr>
          <p:cNvGrpSpPr/>
          <p:nvPr/>
        </p:nvGrpSpPr>
        <p:grpSpPr>
          <a:xfrm>
            <a:off x="713225" y="3214606"/>
            <a:ext cx="3311707" cy="461368"/>
            <a:chOff x="4899520" y="837292"/>
            <a:chExt cx="2068742" cy="461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3DE66-D173-4F7E-B123-39FE1097CFAA}"/>
                </a:ext>
              </a:extLst>
            </p:cNvPr>
            <p:cNvSpPr txBox="1"/>
            <p:nvPr/>
          </p:nvSpPr>
          <p:spPr>
            <a:xfrm>
              <a:off x="4899520" y="1083216"/>
              <a:ext cx="206874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Copy konfigurasi ke server public(nginx)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52877-9D1F-4A4E-887B-008414F7C2C5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" altLang="en-US" sz="1800" b="1" dirty="0">
                  <a:latin typeface="Saira" panose="020B0604020202020204" charset="0"/>
                </a:rPr>
                <a:t>COPY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0EE806-3431-418B-BC86-CFCD31D698EE}"/>
              </a:ext>
            </a:extLst>
          </p:cNvPr>
          <p:cNvGrpSpPr/>
          <p:nvPr/>
        </p:nvGrpSpPr>
        <p:grpSpPr>
          <a:xfrm>
            <a:off x="5005507" y="2448124"/>
            <a:ext cx="3086306" cy="461368"/>
            <a:chOff x="5218227" y="837292"/>
            <a:chExt cx="1927940" cy="4613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DD60AE-0E5D-4AF9-8529-F36B6166C311}"/>
                </a:ext>
              </a:extLst>
            </p:cNvPr>
            <p:cNvSpPr txBox="1"/>
            <p:nvPr/>
          </p:nvSpPr>
          <p:spPr>
            <a:xfrm>
              <a:off x="5218227" y="1083216"/>
              <a:ext cx="19279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Buat konfigurasi untuk reverse proxy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8B61DD-2B91-49F3-A13D-2D1EFE3D6F47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sz="1800" b="1" dirty="0">
                  <a:latin typeface="Saira" panose="020B0604020202020204" charset="0"/>
                </a:rPr>
                <a:t>CREATE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9E3F57-4D21-4FAC-8196-D2B9DA2F1A1E}"/>
              </a:ext>
            </a:extLst>
          </p:cNvPr>
          <p:cNvGrpSpPr/>
          <p:nvPr/>
        </p:nvGrpSpPr>
        <p:grpSpPr>
          <a:xfrm>
            <a:off x="5005505" y="4118282"/>
            <a:ext cx="2941941" cy="467324"/>
            <a:chOff x="5218240" y="837292"/>
            <a:chExt cx="1829908" cy="4673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41BE44-F6CF-414D-B299-42B0C0D9FAFD}"/>
                </a:ext>
              </a:extLst>
            </p:cNvPr>
            <p:cNvSpPr txBox="1"/>
            <p:nvPr/>
          </p:nvSpPr>
          <p:spPr>
            <a:xfrm>
              <a:off x="5218240" y="1089172"/>
              <a:ext cx="18299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tambahkan ssl dengan let’s encrypt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3D911A-1C4D-4A92-AAD6-7F7107659807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" altLang="en-US" sz="1800" b="1" dirty="0">
                  <a:latin typeface="Saira" panose="020B0604020202020204" charset="0"/>
                </a:rPr>
                <a:t>SSL</a:t>
              </a:r>
            </a:p>
          </p:txBody>
        </p:sp>
      </p:grp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3086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14A41B-5B72-4E4C-98D5-401FEA63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0" y="1532671"/>
            <a:ext cx="8249801" cy="2819794"/>
          </a:xfrm>
          <a:prstGeom prst="rect">
            <a:avLst/>
          </a:prstGeom>
        </p:spPr>
      </p:pic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533139" y="4579106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94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Copy config virtual host to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nginx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server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7A2A8-0B51-40ED-AE35-25BD5E73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2" y="909643"/>
            <a:ext cx="6496973" cy="38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9E0EC-D2BA-4909-9733-894363CF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7" y="1082756"/>
            <a:ext cx="7830643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1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A786C-6219-4732-9A1D-5E4A336E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10" y="951915"/>
            <a:ext cx="7479258" cy="37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1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SSL Config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BD760-3CD1-4928-8E6F-1C692825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4" y="947419"/>
            <a:ext cx="7503074" cy="37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3113826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Test Access Web using https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37FEF-33D4-4475-AB21-84600A4B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66" y="800392"/>
            <a:ext cx="7093746" cy="40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Web Server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Generate SSL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VirtualHost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48141-9B00-4C75-88D0-165FECF9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09" y="855888"/>
            <a:ext cx="6980671" cy="38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9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push dev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B0651-7E9E-43D8-9B55-43E31B10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54" y="1346972"/>
            <a:ext cx="6452002" cy="30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5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07</a:t>
            </a:r>
            <a:br>
              <a:rPr lang="en-ID" dirty="0"/>
            </a:br>
            <a:r>
              <a:rPr lang="en-ID" dirty="0"/>
              <a:t>Deployment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1A9C200B-7C69-462E-BBD9-E7B1B5E826C4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69375EAC-7B95-40F7-ADC9-8C770F83FA25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6E3F6B48-5E57-4E0F-A8B2-B4CE621059AA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C714AEE8-6896-4375-A533-D3CB1CEA17B3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943DFA83-C648-40AD-A3EC-27ADA36BE5D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C921DF03-9094-4CA9-916A-6A30200F8F3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8A8F274C-E2F2-41C2-BAC7-E36CDC035AE7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E7DFF229-12B3-40C6-91C6-275AE6257C6A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CCA35BCE-3C93-4CCB-AA38-2133289A2CCC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60E0CC04-16FA-45AF-ADEA-7C562552D50E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01366BFB-90A2-45F4-B809-A100FC81F08B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45F0CF0D-1B95-4A3E-8852-64B0FD681A9C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82577C8C-DC4B-4187-85AE-D314B8BEAE55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D4E8D992-92FA-4F24-81E1-CBD92F85AFB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25A8A0EE-87ED-43EB-A750-799F9FC60B25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B3E5F906-A2BD-4F79-AB90-27333C35213B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28765800-89DD-4B93-9CD4-2083D43111A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C3AAC99C-3D16-429A-8472-65C4A401896C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0974CC06-D0CA-42C7-9B32-907EF0BC02B4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3D31D75E-E999-4021-BC2E-6D6991AD5E52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42FE24F3-DDBB-4FE3-96EA-B47ECF40FC03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1E2508DA-4238-4F89-B234-23D19B542BFF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C1F3E2C1-496F-4546-9AC7-A522E6AEFC90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B60C8D02-345B-4087-8C6C-9F00B467C034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5F8F6AAE-E12E-4BA8-917A-5641FC6F10FA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BD388164-7707-4BA3-85A7-A798D8DBF347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15E27045-33FE-4C99-9476-69DAFB868A06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73645F66-35C8-42C8-A637-880767B76B43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C6D7530F-9420-486C-897D-87FECB3EF844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4642EFDD-70FA-4158-B137-1F6FE21AC503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B3B3F191-3124-4DCD-881C-58ACC2E815C0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BEFCCEF5-4394-4149-906D-55E0DE0F4B9F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E35142A2-8878-4268-8899-851DB6E72030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FE63F5AC-99CC-48A7-9171-169805061242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C0433296-7D10-44FD-B72E-6031AD95E150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C69A9A8A-B54B-45D2-B4A9-4CC463687744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7103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40BF1-175C-432C-847E-263002C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81172-71DF-4DD9-85F9-652298FE7657}"/>
              </a:ext>
            </a:extLst>
          </p:cNvPr>
          <p:cNvGrpSpPr/>
          <p:nvPr/>
        </p:nvGrpSpPr>
        <p:grpSpPr>
          <a:xfrm>
            <a:off x="5058770" y="1467862"/>
            <a:ext cx="3441233" cy="584776"/>
            <a:chOff x="2551705" y="4283314"/>
            <a:chExt cx="1821094" cy="5847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A8301B-CC10-471F-B6CD-71F4EAC5FD4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Migrate databse melalui container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5702EF-E7EB-4C06-9EC4-627B3EA3F86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Migrate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89A54-AB7C-4216-A33A-86EFB39E041C}"/>
              </a:ext>
            </a:extLst>
          </p:cNvPr>
          <p:cNvGrpSpPr/>
          <p:nvPr/>
        </p:nvGrpSpPr>
        <p:grpSpPr>
          <a:xfrm>
            <a:off x="1237094" y="1621751"/>
            <a:ext cx="2848138" cy="584776"/>
            <a:chOff x="2465927" y="3644785"/>
            <a:chExt cx="1821095" cy="5847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DB6A20-ACB3-4A4C-9E1E-624D650E80C5}"/>
                </a:ext>
              </a:extLst>
            </p:cNvPr>
            <p:cNvSpPr txBox="1"/>
            <p:nvPr/>
          </p:nvSpPr>
          <p:spPr>
            <a:xfrm>
              <a:off x="2465928" y="3921784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Nunito" panose="020B0604020202020204" charset="0"/>
                  <a:cs typeface="Arial" panose="020B0604020202020204" pitchFamily="34" charset="0"/>
                </a:rPr>
                <a:t>Edit configurasi config.json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BCD97-CC2A-4D93-9BE9-B969751D37EC}"/>
                </a:ext>
              </a:extLst>
            </p:cNvPr>
            <p:cNvSpPr txBox="1"/>
            <p:nvPr/>
          </p:nvSpPr>
          <p:spPr>
            <a:xfrm>
              <a:off x="2465927" y="3644785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Config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80F111-6417-4D6F-B744-81F1B57DE609}"/>
              </a:ext>
            </a:extLst>
          </p:cNvPr>
          <p:cNvGrpSpPr/>
          <p:nvPr/>
        </p:nvGrpSpPr>
        <p:grpSpPr>
          <a:xfrm>
            <a:off x="1237094" y="2813322"/>
            <a:ext cx="3441233" cy="584776"/>
            <a:chOff x="2551705" y="4283314"/>
            <a:chExt cx="1821094" cy="584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AB9AB-5AC6-4E8C-B6F8-973CD1EBAB1B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Build dengan docker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C22595-BBD6-4BE0-BBE4-8382A3D70110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Docker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B60B02-C338-40F5-B26B-4FDA85FD8153}"/>
              </a:ext>
            </a:extLst>
          </p:cNvPr>
          <p:cNvGrpSpPr/>
          <p:nvPr/>
        </p:nvGrpSpPr>
        <p:grpSpPr>
          <a:xfrm>
            <a:off x="5058768" y="2828711"/>
            <a:ext cx="3441233" cy="800219"/>
            <a:chOff x="2551705" y="4283314"/>
            <a:chExt cx="1821094" cy="8002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961F6E-4679-4EC4-B7E1-C9535EAE0D7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dirty="0">
                  <a:latin typeface="Saira" panose="020B0604020202020204" charset="0"/>
                  <a:cs typeface="Arial" panose="020B0604020202020204" pitchFamily="34" charset="0"/>
                </a:rPr>
                <a:t>Running app menggunakan docker-compose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77CE8D-D5EE-46CF-A5AF-709C8849B09E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b="1" dirty="0">
                  <a:latin typeface="Saira" panose="020B0604020202020204" charset="0"/>
                  <a:cs typeface="Arial" panose="020B0604020202020204" pitchFamily="34" charset="0"/>
                </a:rPr>
                <a:t>Run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810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clone app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EC8D-D204-4427-ACFC-ED7F9AFA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2" y="1287415"/>
            <a:ext cx="6819071" cy="32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0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Dockerfile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DFC0-3415-45D4-AA89-CAB4540E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0" y="1663317"/>
            <a:ext cx="8045872" cy="20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2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Docker-compose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2005-285E-4995-B8DF-AEF04A7C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8" y="1338090"/>
            <a:ext cx="7230484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uild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Image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B2CC7-7B4C-45E0-A821-F679F8CD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27" y="1030124"/>
            <a:ext cx="5363456" cy="36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45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Run app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B2A55-0DA1-45EE-A68A-11CAE6E9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" y="1463499"/>
            <a:ext cx="9144000" cy="26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21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Dockerfile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5EFBD-4F21-4E79-BC12-6D05DB08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4" y="1176835"/>
            <a:ext cx="7973538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0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Docker-compose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F84D0-060A-4988-B9A4-A2183F9D0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21" y="1617998"/>
            <a:ext cx="831648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8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Build Image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CD215-58F3-451D-9F75-FE6439F3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50" y="1249916"/>
            <a:ext cx="6433303" cy="34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Git push production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A3874-DDCE-44E0-8C40-41EE71C8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6" y="1184550"/>
            <a:ext cx="7906853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1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Running app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07E07-0AE0-4E19-BA75-37183466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246"/>
            <a:ext cx="9144000" cy="11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94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Frontend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BD687-A9EA-4760-9116-472E6A83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2" y="1030124"/>
            <a:ext cx="7177548" cy="36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1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Backend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453FF-D4BA-41E0-A705-E59140B4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3" y="1061811"/>
            <a:ext cx="7924800" cy="36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3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Jenkins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6309B-295A-4576-B7A1-0C53CFE7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" y="949398"/>
            <a:ext cx="7531510" cy="37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4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7805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Virtual Host Monitoring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C2908-580E-47C9-B1E1-4BAC1D26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30" y="1041447"/>
            <a:ext cx="7167716" cy="36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3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Web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Housy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81396-DFB4-45D3-9223-02A874DA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5" y="1073781"/>
            <a:ext cx="6867057" cy="35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9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956148" y="4700082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Api</a:t>
            </a:r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Housy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17BAE-C65D-4344-8FBC-16E3F1BE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3" y="1108312"/>
            <a:ext cx="7629832" cy="33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26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48631" y="4628724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Edit api on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9604A-A56D-42B5-BC0E-382BCE26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" y="1145957"/>
            <a:ext cx="7323137" cy="33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5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E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dit file config.json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CE857-397D-40FF-ABA0-7887BF05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0" y="955953"/>
            <a:ext cx="6562688" cy="35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66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Migrate Database from container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0290D-C98A-456E-B87F-42DBC99E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5" y="1241026"/>
            <a:ext cx="7993626" cy="3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5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Repository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97;p46">
            <a:extLst>
              <a:ext uri="{FF2B5EF4-FFF2-40B4-BE49-F238E27FC236}">
                <a16:creationId xmlns:a16="http://schemas.microsoft.com/office/drawing/2014/main" id="{F2C78858-997A-43E0-856B-49F6B4BF1635}"/>
              </a:ext>
            </a:extLst>
          </p:cNvPr>
          <p:cNvSpPr txBox="1">
            <a:spLocks/>
          </p:cNvSpPr>
          <p:nvPr/>
        </p:nvSpPr>
        <p:spPr>
          <a:xfrm>
            <a:off x="2648630" y="4633667"/>
            <a:ext cx="322916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Repository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DA04-6C3E-46E7-B643-0485ECEF8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22" y="1057833"/>
            <a:ext cx="5859865" cy="35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64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Check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9F45-6C0B-4EF2-BFD8-199F8AAC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26" y="1452406"/>
            <a:ext cx="714474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2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</a:t>
            </a:r>
            <a:r>
              <a:rPr lang="" altLang="en-US" sz="1200" b="1" dirty="0">
                <a:solidFill>
                  <a:srgbClr val="000000"/>
                </a:solidFill>
                <a:latin typeface="Saira" panose="020B0604020202020204" charset="0"/>
              </a:rPr>
              <a:t>how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83730-D9E9-486A-9A21-C3029D2F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37" y="1423827"/>
            <a:ext cx="626832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0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20127-3B42-4EFC-A8FB-4090C628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6" y="221718"/>
            <a:ext cx="7759200" cy="6129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Deployment</a:t>
            </a:r>
            <a:endParaRPr lang="en-ID" dirty="0">
              <a:solidFill>
                <a:srgbClr val="000000"/>
              </a:solidFill>
            </a:endParaRPr>
          </a:p>
        </p:txBody>
      </p:sp>
      <p:sp>
        <p:nvSpPr>
          <p:cNvPr id="30" name="Google Shape;11806;p90">
            <a:extLst>
              <a:ext uri="{FF2B5EF4-FFF2-40B4-BE49-F238E27FC236}">
                <a16:creationId xmlns:a16="http://schemas.microsoft.com/office/drawing/2014/main" id="{F20B1C0B-4F11-43D7-97B9-CC893BD148DA}"/>
              </a:ext>
            </a:extLst>
          </p:cNvPr>
          <p:cNvSpPr/>
          <p:nvPr/>
        </p:nvSpPr>
        <p:spPr>
          <a:xfrm>
            <a:off x="4428435" y="1657376"/>
            <a:ext cx="310404" cy="30791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E3EA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146;p88">
            <a:extLst>
              <a:ext uri="{FF2B5EF4-FFF2-40B4-BE49-F238E27FC236}">
                <a16:creationId xmlns:a16="http://schemas.microsoft.com/office/drawing/2014/main" id="{B4237607-4550-4081-87F6-2E7A7585627B}"/>
              </a:ext>
            </a:extLst>
          </p:cNvPr>
          <p:cNvGrpSpPr/>
          <p:nvPr/>
        </p:nvGrpSpPr>
        <p:grpSpPr>
          <a:xfrm>
            <a:off x="4416403" y="2550866"/>
            <a:ext cx="322858" cy="253160"/>
            <a:chOff x="-41694200" y="2382950"/>
            <a:chExt cx="317425" cy="248900"/>
          </a:xfrm>
          <a:solidFill>
            <a:schemeClr val="tx2"/>
          </a:solidFill>
        </p:grpSpPr>
        <p:sp>
          <p:nvSpPr>
            <p:cNvPr id="32" name="Google Shape;11147;p88">
              <a:extLst>
                <a:ext uri="{FF2B5EF4-FFF2-40B4-BE49-F238E27FC236}">
                  <a16:creationId xmlns:a16="http://schemas.microsoft.com/office/drawing/2014/main" id="{DA3453F1-97A9-452B-B302-E032FBBD9167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48;p88">
              <a:extLst>
                <a:ext uri="{FF2B5EF4-FFF2-40B4-BE49-F238E27FC236}">
                  <a16:creationId xmlns:a16="http://schemas.microsoft.com/office/drawing/2014/main" id="{09F1D677-0E43-46EB-BC18-1D1170197E58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2260;p91">
            <a:extLst>
              <a:ext uri="{FF2B5EF4-FFF2-40B4-BE49-F238E27FC236}">
                <a16:creationId xmlns:a16="http://schemas.microsoft.com/office/drawing/2014/main" id="{75AC1AC9-46A4-43D1-8E92-2CB117160F88}"/>
              </a:ext>
            </a:extLst>
          </p:cNvPr>
          <p:cNvSpPr/>
          <p:nvPr/>
        </p:nvSpPr>
        <p:spPr>
          <a:xfrm>
            <a:off x="4425088" y="3341836"/>
            <a:ext cx="307812" cy="311679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1736;p90">
            <a:extLst>
              <a:ext uri="{FF2B5EF4-FFF2-40B4-BE49-F238E27FC236}">
                <a16:creationId xmlns:a16="http://schemas.microsoft.com/office/drawing/2014/main" id="{939A75CD-7C88-43AD-843D-1934D759E254}"/>
              </a:ext>
            </a:extLst>
          </p:cNvPr>
          <p:cNvGrpSpPr/>
          <p:nvPr/>
        </p:nvGrpSpPr>
        <p:grpSpPr>
          <a:xfrm>
            <a:off x="4413055" y="4200355"/>
            <a:ext cx="315356" cy="304221"/>
            <a:chOff x="-32243500" y="2299850"/>
            <a:chExt cx="300900" cy="290275"/>
          </a:xfrm>
          <a:solidFill>
            <a:schemeClr val="tx2"/>
          </a:solidFill>
        </p:grpSpPr>
        <p:sp>
          <p:nvSpPr>
            <p:cNvPr id="36" name="Google Shape;11737;p90">
              <a:extLst>
                <a:ext uri="{FF2B5EF4-FFF2-40B4-BE49-F238E27FC236}">
                  <a16:creationId xmlns:a16="http://schemas.microsoft.com/office/drawing/2014/main" id="{97D5A454-8030-43C9-92AF-76F03A4CEF7B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38;p90">
              <a:extLst>
                <a:ext uri="{FF2B5EF4-FFF2-40B4-BE49-F238E27FC236}">
                  <a16:creationId xmlns:a16="http://schemas.microsoft.com/office/drawing/2014/main" id="{49A7FC79-C8B3-4DE5-A76B-5E4815DDF1FF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97;p46">
            <a:extLst>
              <a:ext uri="{FF2B5EF4-FFF2-40B4-BE49-F238E27FC236}">
                <a16:creationId xmlns:a16="http://schemas.microsoft.com/office/drawing/2014/main" id="{F064BDBB-B98F-43E1-8D34-F425E689D2A8}"/>
              </a:ext>
            </a:extLst>
          </p:cNvPr>
          <p:cNvSpPr txBox="1">
            <a:spLocks/>
          </p:cNvSpPr>
          <p:nvPr/>
        </p:nvSpPr>
        <p:spPr>
          <a:xfrm>
            <a:off x="2650041" y="4606444"/>
            <a:ext cx="3526027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Saira" panose="020B0604020202020204" charset="0"/>
              </a:rPr>
              <a:t>Generate User from postman API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B66F3-5A53-4EF5-9C12-7B49DED0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54" y="1042680"/>
            <a:ext cx="7393858" cy="356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0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2A2CC3-4105-46D0-9610-7496EE60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0" y="1102200"/>
            <a:ext cx="3138900" cy="2939100"/>
          </a:xfrm>
        </p:spPr>
        <p:txBody>
          <a:bodyPr/>
          <a:lstStyle/>
          <a:p>
            <a:r>
              <a:rPr lang="en-ID" dirty="0"/>
              <a:t>08</a:t>
            </a:r>
            <a:br>
              <a:rPr lang="en-ID" dirty="0"/>
            </a:br>
            <a:r>
              <a:rPr lang="en-ID" dirty="0"/>
              <a:t>CI/CD</a:t>
            </a:r>
          </a:p>
        </p:txBody>
      </p:sp>
      <p:grpSp>
        <p:nvGrpSpPr>
          <p:cNvPr id="3" name="Google Shape;821;p38">
            <a:extLst>
              <a:ext uri="{FF2B5EF4-FFF2-40B4-BE49-F238E27FC236}">
                <a16:creationId xmlns:a16="http://schemas.microsoft.com/office/drawing/2014/main" id="{84A5CA8B-0A88-4AE3-A513-6E6A876AC73A}"/>
              </a:ext>
            </a:extLst>
          </p:cNvPr>
          <p:cNvGrpSpPr/>
          <p:nvPr/>
        </p:nvGrpSpPr>
        <p:grpSpPr>
          <a:xfrm flipH="1">
            <a:off x="7453240" y="408700"/>
            <a:ext cx="1997650" cy="693500"/>
            <a:chOff x="6541275" y="2323925"/>
            <a:chExt cx="1997650" cy="693500"/>
          </a:xfrm>
        </p:grpSpPr>
        <p:sp>
          <p:nvSpPr>
            <p:cNvPr id="4" name="Google Shape;822;p38">
              <a:extLst>
                <a:ext uri="{FF2B5EF4-FFF2-40B4-BE49-F238E27FC236}">
                  <a16:creationId xmlns:a16="http://schemas.microsoft.com/office/drawing/2014/main" id="{B7E10A5D-69EC-4FF0-B69D-D8BF8C4FB51D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3;p38">
              <a:extLst>
                <a:ext uri="{FF2B5EF4-FFF2-40B4-BE49-F238E27FC236}">
                  <a16:creationId xmlns:a16="http://schemas.microsoft.com/office/drawing/2014/main" id="{3546FC91-E502-4DDD-984C-2941B0BA3C76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4;p38">
              <a:extLst>
                <a:ext uri="{FF2B5EF4-FFF2-40B4-BE49-F238E27FC236}">
                  <a16:creationId xmlns:a16="http://schemas.microsoft.com/office/drawing/2014/main" id="{49DE13EC-7D87-44D7-A776-4A36A7EE3C3B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5;p38">
              <a:extLst>
                <a:ext uri="{FF2B5EF4-FFF2-40B4-BE49-F238E27FC236}">
                  <a16:creationId xmlns:a16="http://schemas.microsoft.com/office/drawing/2014/main" id="{3A934EE0-DB74-4D37-BBC3-32A1ACE2FE11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6;p38">
              <a:extLst>
                <a:ext uri="{FF2B5EF4-FFF2-40B4-BE49-F238E27FC236}">
                  <a16:creationId xmlns:a16="http://schemas.microsoft.com/office/drawing/2014/main" id="{C9B979CB-0798-4ADE-9DC0-B98F9DB7E69B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7;p38">
              <a:extLst>
                <a:ext uri="{FF2B5EF4-FFF2-40B4-BE49-F238E27FC236}">
                  <a16:creationId xmlns:a16="http://schemas.microsoft.com/office/drawing/2014/main" id="{9CC7E7AE-A76D-4C73-BA84-B1BB92D81491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8;p38">
              <a:extLst>
                <a:ext uri="{FF2B5EF4-FFF2-40B4-BE49-F238E27FC236}">
                  <a16:creationId xmlns:a16="http://schemas.microsoft.com/office/drawing/2014/main" id="{511CE5D4-CD3E-4803-A5B1-FD43B6345F1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8">
              <a:extLst>
                <a:ext uri="{FF2B5EF4-FFF2-40B4-BE49-F238E27FC236}">
                  <a16:creationId xmlns:a16="http://schemas.microsoft.com/office/drawing/2014/main" id="{6FD83A69-4E5D-478A-88A8-41F6C7B87AB4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8">
              <a:extLst>
                <a:ext uri="{FF2B5EF4-FFF2-40B4-BE49-F238E27FC236}">
                  <a16:creationId xmlns:a16="http://schemas.microsoft.com/office/drawing/2014/main" id="{3625F70E-50F1-424D-AFFE-71ACF0AE0D44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8">
              <a:extLst>
                <a:ext uri="{FF2B5EF4-FFF2-40B4-BE49-F238E27FC236}">
                  <a16:creationId xmlns:a16="http://schemas.microsoft.com/office/drawing/2014/main" id="{2276A59C-E142-4093-AD81-0230CA801B86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2;p38">
              <a:extLst>
                <a:ext uri="{FF2B5EF4-FFF2-40B4-BE49-F238E27FC236}">
                  <a16:creationId xmlns:a16="http://schemas.microsoft.com/office/drawing/2014/main" id="{26914CDF-EF31-46FD-89C1-D9BE75D036E2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3;p38">
              <a:extLst>
                <a:ext uri="{FF2B5EF4-FFF2-40B4-BE49-F238E27FC236}">
                  <a16:creationId xmlns:a16="http://schemas.microsoft.com/office/drawing/2014/main" id="{21FD87E7-7327-4C3D-A797-19051477AB10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4;p38">
              <a:extLst>
                <a:ext uri="{FF2B5EF4-FFF2-40B4-BE49-F238E27FC236}">
                  <a16:creationId xmlns:a16="http://schemas.microsoft.com/office/drawing/2014/main" id="{09AD76CB-B4F8-4B10-8A9C-604738CFCE47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5;p38">
              <a:extLst>
                <a:ext uri="{FF2B5EF4-FFF2-40B4-BE49-F238E27FC236}">
                  <a16:creationId xmlns:a16="http://schemas.microsoft.com/office/drawing/2014/main" id="{939A2105-D0C8-4E94-98AB-6DE770876BAC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6;p38">
              <a:extLst>
                <a:ext uri="{FF2B5EF4-FFF2-40B4-BE49-F238E27FC236}">
                  <a16:creationId xmlns:a16="http://schemas.microsoft.com/office/drawing/2014/main" id="{C0C60BDE-4505-4362-895C-480B7AA86AFF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7;p38">
              <a:extLst>
                <a:ext uri="{FF2B5EF4-FFF2-40B4-BE49-F238E27FC236}">
                  <a16:creationId xmlns:a16="http://schemas.microsoft.com/office/drawing/2014/main" id="{8B5B15EE-AB01-4A44-AC5F-823F549335D3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8;p38">
              <a:extLst>
                <a:ext uri="{FF2B5EF4-FFF2-40B4-BE49-F238E27FC236}">
                  <a16:creationId xmlns:a16="http://schemas.microsoft.com/office/drawing/2014/main" id="{8A51FD83-9B57-4D5F-8BEE-B2EBA6E7033E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39;p38">
            <a:extLst>
              <a:ext uri="{FF2B5EF4-FFF2-40B4-BE49-F238E27FC236}">
                <a16:creationId xmlns:a16="http://schemas.microsoft.com/office/drawing/2014/main" id="{C01C8C94-C43F-4071-A0AE-9C3CC97C07CB}"/>
              </a:ext>
            </a:extLst>
          </p:cNvPr>
          <p:cNvGrpSpPr/>
          <p:nvPr/>
        </p:nvGrpSpPr>
        <p:grpSpPr>
          <a:xfrm>
            <a:off x="-269488" y="4221233"/>
            <a:ext cx="1997650" cy="693500"/>
            <a:chOff x="6541275" y="2323925"/>
            <a:chExt cx="1997650" cy="693500"/>
          </a:xfrm>
        </p:grpSpPr>
        <p:sp>
          <p:nvSpPr>
            <p:cNvPr id="23" name="Google Shape;840;p38">
              <a:extLst>
                <a:ext uri="{FF2B5EF4-FFF2-40B4-BE49-F238E27FC236}">
                  <a16:creationId xmlns:a16="http://schemas.microsoft.com/office/drawing/2014/main" id="{246B553F-AEB1-46E7-B2CF-96A0DB65451D}"/>
                </a:ext>
              </a:extLst>
            </p:cNvPr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1;p38">
              <a:extLst>
                <a:ext uri="{FF2B5EF4-FFF2-40B4-BE49-F238E27FC236}">
                  <a16:creationId xmlns:a16="http://schemas.microsoft.com/office/drawing/2014/main" id="{88827735-35F9-4867-A622-8F818B8FF07C}"/>
                </a:ext>
              </a:extLst>
            </p:cNvPr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2;p38">
              <a:extLst>
                <a:ext uri="{FF2B5EF4-FFF2-40B4-BE49-F238E27FC236}">
                  <a16:creationId xmlns:a16="http://schemas.microsoft.com/office/drawing/2014/main" id="{5BD83169-8A27-40E4-900A-1663F4107504}"/>
                </a:ext>
              </a:extLst>
            </p:cNvPr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8">
              <a:extLst>
                <a:ext uri="{FF2B5EF4-FFF2-40B4-BE49-F238E27FC236}">
                  <a16:creationId xmlns:a16="http://schemas.microsoft.com/office/drawing/2014/main" id="{7BD1F7A6-DF81-4DFF-AEFB-EC9D3CEE8D9D}"/>
                </a:ext>
              </a:extLst>
            </p:cNvPr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4;p38">
              <a:extLst>
                <a:ext uri="{FF2B5EF4-FFF2-40B4-BE49-F238E27FC236}">
                  <a16:creationId xmlns:a16="http://schemas.microsoft.com/office/drawing/2014/main" id="{93D52E6D-5EF2-4C89-932C-7AFF3F849A88}"/>
                </a:ext>
              </a:extLst>
            </p:cNvPr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5;p38">
              <a:extLst>
                <a:ext uri="{FF2B5EF4-FFF2-40B4-BE49-F238E27FC236}">
                  <a16:creationId xmlns:a16="http://schemas.microsoft.com/office/drawing/2014/main" id="{862C6D81-BC66-41C4-B253-237A901F9461}"/>
                </a:ext>
              </a:extLst>
            </p:cNvPr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6;p38">
              <a:extLst>
                <a:ext uri="{FF2B5EF4-FFF2-40B4-BE49-F238E27FC236}">
                  <a16:creationId xmlns:a16="http://schemas.microsoft.com/office/drawing/2014/main" id="{CE87CCE1-21F3-4F07-8809-DBF1FF37F9DD}"/>
                </a:ext>
              </a:extLst>
            </p:cNvPr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7;p38">
              <a:extLst>
                <a:ext uri="{FF2B5EF4-FFF2-40B4-BE49-F238E27FC236}">
                  <a16:creationId xmlns:a16="http://schemas.microsoft.com/office/drawing/2014/main" id="{90864A0F-267C-4992-B4A3-F78A2FA48DFA}"/>
                </a:ext>
              </a:extLst>
            </p:cNvPr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8;p38">
              <a:extLst>
                <a:ext uri="{FF2B5EF4-FFF2-40B4-BE49-F238E27FC236}">
                  <a16:creationId xmlns:a16="http://schemas.microsoft.com/office/drawing/2014/main" id="{1B6B055D-E188-4940-98AD-4449EF38BB22}"/>
                </a:ext>
              </a:extLst>
            </p:cNvPr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9;p38">
              <a:extLst>
                <a:ext uri="{FF2B5EF4-FFF2-40B4-BE49-F238E27FC236}">
                  <a16:creationId xmlns:a16="http://schemas.microsoft.com/office/drawing/2014/main" id="{59BEC5F7-8C44-4586-8F94-46E913BDB3BD}"/>
                </a:ext>
              </a:extLst>
            </p:cNvPr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0;p38">
              <a:extLst>
                <a:ext uri="{FF2B5EF4-FFF2-40B4-BE49-F238E27FC236}">
                  <a16:creationId xmlns:a16="http://schemas.microsoft.com/office/drawing/2014/main" id="{D0040FF8-3E54-4788-8F8E-C24450CA8069}"/>
                </a:ext>
              </a:extLst>
            </p:cNvPr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;p38">
              <a:extLst>
                <a:ext uri="{FF2B5EF4-FFF2-40B4-BE49-F238E27FC236}">
                  <a16:creationId xmlns:a16="http://schemas.microsoft.com/office/drawing/2014/main" id="{169A3276-B7E9-49BE-8BA3-7A0C07A72EA5}"/>
                </a:ext>
              </a:extLst>
            </p:cNvPr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2;p38">
              <a:extLst>
                <a:ext uri="{FF2B5EF4-FFF2-40B4-BE49-F238E27FC236}">
                  <a16:creationId xmlns:a16="http://schemas.microsoft.com/office/drawing/2014/main" id="{7619C938-0F9D-4E4F-A13D-2CC8A8605DE2}"/>
                </a:ext>
              </a:extLst>
            </p:cNvPr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3;p38">
              <a:extLst>
                <a:ext uri="{FF2B5EF4-FFF2-40B4-BE49-F238E27FC236}">
                  <a16:creationId xmlns:a16="http://schemas.microsoft.com/office/drawing/2014/main" id="{31B59607-3419-4FE7-8E57-3C9985CC227F}"/>
                </a:ext>
              </a:extLst>
            </p:cNvPr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4;p38">
              <a:extLst>
                <a:ext uri="{FF2B5EF4-FFF2-40B4-BE49-F238E27FC236}">
                  <a16:creationId xmlns:a16="http://schemas.microsoft.com/office/drawing/2014/main" id="{9F28F7D6-E927-409A-AD54-293C5E17E8DE}"/>
                </a:ext>
              </a:extLst>
            </p:cNvPr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5;p38">
              <a:extLst>
                <a:ext uri="{FF2B5EF4-FFF2-40B4-BE49-F238E27FC236}">
                  <a16:creationId xmlns:a16="http://schemas.microsoft.com/office/drawing/2014/main" id="{031D3512-0D76-441C-ABC7-F9CA82446239}"/>
                </a:ext>
              </a:extLst>
            </p:cNvPr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;p38">
              <a:extLst>
                <a:ext uri="{FF2B5EF4-FFF2-40B4-BE49-F238E27FC236}">
                  <a16:creationId xmlns:a16="http://schemas.microsoft.com/office/drawing/2014/main" id="{830C1D1F-5BBC-433B-947F-C2BEE3231383}"/>
                </a:ext>
              </a:extLst>
            </p:cNvPr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8209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4">
            <a:extLst>
              <a:ext uri="{FF2B5EF4-FFF2-40B4-BE49-F238E27FC236}">
                <a16:creationId xmlns:a16="http://schemas.microsoft.com/office/drawing/2014/main" id="{839F4810-8AB6-4941-B52E-0E32862613CE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F89E36-5FC4-4BC1-8FCB-0ABFAE5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5" y="1126792"/>
            <a:ext cx="7461608" cy="3298185"/>
          </a:xfrm>
          <a:prstGeom prst="rect">
            <a:avLst/>
          </a:prstGeom>
        </p:spPr>
      </p:pic>
      <p:sp>
        <p:nvSpPr>
          <p:cNvPr id="28" name="Google Shape;397;p46">
            <a:extLst>
              <a:ext uri="{FF2B5EF4-FFF2-40B4-BE49-F238E27FC236}">
                <a16:creationId xmlns:a16="http://schemas.microsoft.com/office/drawing/2014/main" id="{913E2412-890D-4BDE-B3FB-D2C976ADD476}"/>
              </a:ext>
            </a:extLst>
          </p:cNvPr>
          <p:cNvSpPr txBox="1">
            <a:spLocks/>
          </p:cNvSpPr>
          <p:nvPr/>
        </p:nvSpPr>
        <p:spPr>
          <a:xfrm>
            <a:off x="3215829" y="4556347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schematic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10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8391;p82">
            <a:extLst>
              <a:ext uri="{FF2B5EF4-FFF2-40B4-BE49-F238E27FC236}">
                <a16:creationId xmlns:a16="http://schemas.microsoft.com/office/drawing/2014/main" id="{D23ED8B7-05A3-4522-8C0F-D473CF5B9E7B}"/>
              </a:ext>
            </a:extLst>
          </p:cNvPr>
          <p:cNvGrpSpPr/>
          <p:nvPr/>
        </p:nvGrpSpPr>
        <p:grpSpPr>
          <a:xfrm>
            <a:off x="985042" y="1208059"/>
            <a:ext cx="7374331" cy="3444803"/>
            <a:chOff x="238125" y="1188750"/>
            <a:chExt cx="7140450" cy="3335550"/>
          </a:xfrm>
        </p:grpSpPr>
        <p:sp>
          <p:nvSpPr>
            <p:cNvPr id="4" name="Google Shape;8392;p82">
              <a:extLst>
                <a:ext uri="{FF2B5EF4-FFF2-40B4-BE49-F238E27FC236}">
                  <a16:creationId xmlns:a16="http://schemas.microsoft.com/office/drawing/2014/main" id="{1E67B3A3-C4CD-4D45-92B1-13C7C71392F2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93;p82">
              <a:extLst>
                <a:ext uri="{FF2B5EF4-FFF2-40B4-BE49-F238E27FC236}">
                  <a16:creationId xmlns:a16="http://schemas.microsoft.com/office/drawing/2014/main" id="{DA878AA7-ADDB-4B12-8469-8DE8D31D2A67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4;p82">
              <a:extLst>
                <a:ext uri="{FF2B5EF4-FFF2-40B4-BE49-F238E27FC236}">
                  <a16:creationId xmlns:a16="http://schemas.microsoft.com/office/drawing/2014/main" id="{A0EF0881-6FFE-4D3F-B6C3-59B89AE4C38D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95;p82">
              <a:extLst>
                <a:ext uri="{FF2B5EF4-FFF2-40B4-BE49-F238E27FC236}">
                  <a16:creationId xmlns:a16="http://schemas.microsoft.com/office/drawing/2014/main" id="{E0380AFE-126F-4B7C-9E11-2C9FEAF2A3C0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96;p82">
              <a:extLst>
                <a:ext uri="{FF2B5EF4-FFF2-40B4-BE49-F238E27FC236}">
                  <a16:creationId xmlns:a16="http://schemas.microsoft.com/office/drawing/2014/main" id="{6808887C-EF84-4B72-8C9D-0F135650F1A7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6F9E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E83BDF-CC46-4705-B8A2-490376917061}"/>
              </a:ext>
            </a:extLst>
          </p:cNvPr>
          <p:cNvGrpSpPr/>
          <p:nvPr/>
        </p:nvGrpSpPr>
        <p:grpSpPr>
          <a:xfrm>
            <a:off x="5147290" y="1518882"/>
            <a:ext cx="3121200" cy="800219"/>
            <a:chOff x="6210996" y="1433695"/>
            <a:chExt cx="1712589" cy="5692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D8FC3C-8AFE-4187-989D-59BCF3E942E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CONFIG GITHUB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E9E47-C410-425B-816B-42132C946694}"/>
                </a:ext>
              </a:extLst>
            </p:cNvPr>
            <p:cNvSpPr txBox="1"/>
            <p:nvPr/>
          </p:nvSpPr>
          <p:spPr>
            <a:xfrm>
              <a:off x="6210996" y="1630758"/>
              <a:ext cx="1712586" cy="37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Menghubungkan jenkins dengan github server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223279-C74E-47EC-B870-EB67B2CC6F28}"/>
              </a:ext>
            </a:extLst>
          </p:cNvPr>
          <p:cNvGrpSpPr/>
          <p:nvPr/>
        </p:nvGrpSpPr>
        <p:grpSpPr>
          <a:xfrm>
            <a:off x="5147290" y="3396413"/>
            <a:ext cx="3121195" cy="798970"/>
            <a:chOff x="6210999" y="1433695"/>
            <a:chExt cx="1712586" cy="5684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8F1258-7251-4BAA-B9B9-2F8D5681252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NOTIFICATION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94D394-10A3-495E-988D-2B91A38F49F1}"/>
                </a:ext>
              </a:extLst>
            </p:cNvPr>
            <p:cNvSpPr txBox="1"/>
            <p:nvPr/>
          </p:nvSpPr>
          <p:spPr>
            <a:xfrm>
              <a:off x="6491996" y="1630759"/>
              <a:ext cx="1431586" cy="37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Masukan slack notification ke post-build untuk notifikasi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718E-86DE-42A7-9675-4DCAAA90F440}"/>
              </a:ext>
            </a:extLst>
          </p:cNvPr>
          <p:cNvGrpSpPr/>
          <p:nvPr/>
        </p:nvGrpSpPr>
        <p:grpSpPr>
          <a:xfrm>
            <a:off x="1100904" y="3390712"/>
            <a:ext cx="3120084" cy="983742"/>
            <a:chOff x="6210995" y="1433695"/>
            <a:chExt cx="1712586" cy="6998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AB1E96-1D4E-4A6B-8C81-46145BDB3018}"/>
                </a:ext>
              </a:extLst>
            </p:cNvPr>
            <p:cNvSpPr txBox="1"/>
            <p:nvPr/>
          </p:nvSpPr>
          <p:spPr>
            <a:xfrm>
              <a:off x="6210999" y="1433695"/>
              <a:ext cx="1341046" cy="37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PERSONAL TOKEN GITHUB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B3EF6D-F70B-4684-93F8-BAA49BAC9D66}"/>
                </a:ext>
              </a:extLst>
            </p:cNvPr>
            <p:cNvSpPr txBox="1"/>
            <p:nvPr/>
          </p:nvSpPr>
          <p:spPr>
            <a:xfrm>
              <a:off x="6210995" y="1762210"/>
              <a:ext cx="1712586" cy="37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Ambil personal token github untuk push trigger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14BE9-D096-4F2F-B3F5-AE4272B5A452}"/>
              </a:ext>
            </a:extLst>
          </p:cNvPr>
          <p:cNvGrpSpPr/>
          <p:nvPr/>
        </p:nvGrpSpPr>
        <p:grpSpPr>
          <a:xfrm>
            <a:off x="1100904" y="1583562"/>
            <a:ext cx="3120089" cy="1015665"/>
            <a:chOff x="6210995" y="1433695"/>
            <a:chExt cx="1712589" cy="7225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BA7683-1FE2-440D-8B87-EA5D8AF99864}"/>
                </a:ext>
              </a:extLst>
            </p:cNvPr>
            <p:cNvSpPr txBox="1"/>
            <p:nvPr/>
          </p:nvSpPr>
          <p:spPr>
            <a:xfrm>
              <a:off x="6210998" y="1433695"/>
              <a:ext cx="1712586" cy="2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b="1" dirty="0">
                  <a:latin typeface="Saira" panose="020B0604020202020204" charset="0"/>
                  <a:cs typeface="Arial" panose="020B0604020202020204" pitchFamily="34" charset="0"/>
                </a:rPr>
                <a:t>ADD SSH KEY SERVER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49738E-9886-48A4-BD1F-4DBE272B8BF4}"/>
                </a:ext>
              </a:extLst>
            </p:cNvPr>
            <p:cNvSpPr txBox="1"/>
            <p:nvPr/>
          </p:nvSpPr>
          <p:spPr>
            <a:xfrm>
              <a:off x="6210995" y="1630760"/>
              <a:ext cx="1412703" cy="525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400" dirty="0">
                  <a:latin typeface="Nunito" panose="020B0604020202020204" charset="0"/>
                  <a:cs typeface="Arial" panose="020B0604020202020204" pitchFamily="34" charset="0"/>
                </a:rPr>
                <a:t>Menambahkan ssh key private ke jenkins untuk diakses Publish over ssh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47511D-FAAC-4114-81AF-4EA5343108CA}"/>
              </a:ext>
            </a:extLst>
          </p:cNvPr>
          <p:cNvSpPr txBox="1"/>
          <p:nvPr/>
        </p:nvSpPr>
        <p:spPr>
          <a:xfrm>
            <a:off x="3933583" y="1379667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1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D3075-D9DD-449E-9143-D9B382D525D9}"/>
              </a:ext>
            </a:extLst>
          </p:cNvPr>
          <p:cNvSpPr txBox="1"/>
          <p:nvPr/>
        </p:nvSpPr>
        <p:spPr>
          <a:xfrm>
            <a:off x="3933583" y="4076028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2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00195E-2B4C-4ED2-BBFF-D1076DE41D4B}"/>
              </a:ext>
            </a:extLst>
          </p:cNvPr>
          <p:cNvSpPr txBox="1"/>
          <p:nvPr/>
        </p:nvSpPr>
        <p:spPr>
          <a:xfrm>
            <a:off x="5038423" y="1378848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3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81484-ADCE-4FEB-91E3-0062AF1F60EA}"/>
              </a:ext>
            </a:extLst>
          </p:cNvPr>
          <p:cNvSpPr txBox="1"/>
          <p:nvPr/>
        </p:nvSpPr>
        <p:spPr>
          <a:xfrm>
            <a:off x="5038423" y="4075209"/>
            <a:ext cx="3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aira" panose="020B0604020202020204" charset="0"/>
              </a:rPr>
              <a:t>4</a:t>
            </a:r>
            <a:endParaRPr lang="en-ID" sz="2400" b="1" dirty="0">
              <a:latin typeface="Saira" panose="020B0604020202020204" charset="0"/>
            </a:endParaRPr>
          </a:p>
        </p:txBody>
      </p:sp>
      <p:sp>
        <p:nvSpPr>
          <p:cNvPr id="25" name="Google Shape;379;p44">
            <a:extLst>
              <a:ext uri="{FF2B5EF4-FFF2-40B4-BE49-F238E27FC236}">
                <a16:creationId xmlns:a16="http://schemas.microsoft.com/office/drawing/2014/main" id="{73A5FCF2-52EB-45F9-996B-1E5FA88BB2BC}"/>
              </a:ext>
            </a:extLst>
          </p:cNvPr>
          <p:cNvSpPr txBox="1">
            <a:spLocks/>
          </p:cNvSpPr>
          <p:nvPr/>
        </p:nvSpPr>
        <p:spPr>
          <a:xfrm>
            <a:off x="2660946" y="2409737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b="1" dirty="0">
                <a:solidFill>
                  <a:srgbClr val="000000"/>
                </a:solidFill>
                <a:latin typeface="Saira" panose="020B0604020202020204" charset="0"/>
              </a:rPr>
              <a:t>CI/CD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39F4810-8AB6-4941-B52E-0E32862613CE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59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9" y="4556347"/>
            <a:ext cx="2411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Install Jenkins with ansible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4798F-CCE8-41D8-A14F-1B4898DA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96" y="1373747"/>
            <a:ext cx="5611008" cy="223868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9D0125DE-1A22-4283-A65E-94EF045E484D}"/>
              </a:ext>
            </a:extLst>
          </p:cNvPr>
          <p:cNvSpPr txBox="1">
            <a:spLocks/>
          </p:cNvSpPr>
          <p:nvPr/>
        </p:nvSpPr>
        <p:spPr>
          <a:xfrm>
            <a:off x="399011" y="519576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121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4" y="4720285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SSH Key </a:t>
            </a:r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Untuk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Publish Over SSH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DDF2A-1E2B-4584-AFC7-E7144BD3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84" y="757510"/>
            <a:ext cx="6355997" cy="4100426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5C8D26B-B4AA-439B-9B91-B92913D6E3AF}"/>
              </a:ext>
            </a:extLst>
          </p:cNvPr>
          <p:cNvSpPr txBox="1">
            <a:spLocks/>
          </p:cNvSpPr>
          <p:nvPr/>
        </p:nvSpPr>
        <p:spPr>
          <a:xfrm>
            <a:off x="123707" y="144013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02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Personal Access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602AF-6141-4776-9FEE-FDFEFF74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2" y="911895"/>
            <a:ext cx="6061556" cy="373999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BEB565D-71E9-4E31-8AA2-3DBA2E673BB8}"/>
              </a:ext>
            </a:extLst>
          </p:cNvPr>
          <p:cNvSpPr txBox="1">
            <a:spLocks/>
          </p:cNvSpPr>
          <p:nvPr/>
        </p:nvSpPr>
        <p:spPr>
          <a:xfrm>
            <a:off x="0" y="143753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46">
            <a:extLst>
              <a:ext uri="{FF2B5EF4-FFF2-40B4-BE49-F238E27FC236}">
                <a16:creationId xmlns:a16="http://schemas.microsoft.com/office/drawing/2014/main" id="{7F27DF8C-2B59-420C-9E19-C7D26A6E81CE}"/>
              </a:ext>
            </a:extLst>
          </p:cNvPr>
          <p:cNvSpPr txBox="1">
            <a:spLocks/>
          </p:cNvSpPr>
          <p:nvPr/>
        </p:nvSpPr>
        <p:spPr>
          <a:xfrm>
            <a:off x="3215828" y="4556347"/>
            <a:ext cx="2742519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None/>
              <a:defRPr sz="1500" b="0" i="0" u="none" strike="noStrike" cap="none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D" altLang="en-US" sz="1200" b="1" dirty="0" err="1">
                <a:solidFill>
                  <a:srgbClr val="000000"/>
                </a:solidFill>
                <a:latin typeface="Saira" panose="020B0604020202020204" charset="0"/>
              </a:rPr>
              <a:t>Github</a:t>
            </a:r>
            <a:r>
              <a:rPr lang="en-ID" altLang="en-US" sz="1200" b="1" dirty="0">
                <a:solidFill>
                  <a:srgbClr val="000000"/>
                </a:solidFill>
                <a:latin typeface="Saira" panose="020B0604020202020204" charset="0"/>
              </a:rPr>
              <a:t> Token</a:t>
            </a:r>
            <a:endParaRPr lang="" altLang="en-US" sz="1200" b="1" dirty="0">
              <a:solidFill>
                <a:srgbClr val="000000"/>
              </a:solidFill>
              <a:latin typeface="Saira" panose="020B060402020202020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B6B058F-F105-4514-9598-30D65788058C}"/>
              </a:ext>
            </a:extLst>
          </p:cNvPr>
          <p:cNvSpPr txBox="1">
            <a:spLocks/>
          </p:cNvSpPr>
          <p:nvPr/>
        </p:nvSpPr>
        <p:spPr>
          <a:xfrm>
            <a:off x="0" y="169519"/>
            <a:ext cx="4022518" cy="4758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" altLang="en-US" sz="2800" b="1" dirty="0">
                <a:latin typeface="Saira" panose="020B0604020202020204" charset="0"/>
              </a:rPr>
              <a:t>CI/CD CREDENTIALS</a:t>
            </a:r>
            <a:br>
              <a:rPr lang="" altLang="en-US" sz="2800" b="1" dirty="0">
                <a:latin typeface="Saira" panose="020B0604020202020204" charset="0"/>
              </a:rPr>
            </a:br>
            <a:endParaRPr lang="en-ID" sz="2800" b="1" dirty="0">
              <a:latin typeface="Saira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B2390-7CB4-4AF7-86E7-3DED44B4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066914"/>
            <a:ext cx="8455742" cy="30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1128"/>
      </p:ext>
    </p:extLst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1228</Words>
  <Application>Microsoft Office PowerPoint</Application>
  <PresentationFormat>On-screen Show (16:9)</PresentationFormat>
  <Paragraphs>371</Paragraphs>
  <Slides>128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1" baseType="lpstr">
      <vt:lpstr>Saira Thin</vt:lpstr>
      <vt:lpstr>Nunito</vt:lpstr>
      <vt:lpstr>Calibri</vt:lpstr>
      <vt:lpstr>Roboto</vt:lpstr>
      <vt:lpstr>Roboto Medium</vt:lpstr>
      <vt:lpstr>Montserrat</vt:lpstr>
      <vt:lpstr>Source Sans Pro</vt:lpstr>
      <vt:lpstr>Lato</vt:lpstr>
      <vt:lpstr>Saira Thin </vt:lpstr>
      <vt:lpstr>Saira</vt:lpstr>
      <vt:lpstr>Righteous</vt:lpstr>
      <vt:lpstr>Arial</vt:lpstr>
      <vt:lpstr>Tissue Nanotransfection Breakthrough by Slidesgo</vt:lpstr>
      <vt:lpstr>DUMBWAYS FINAL TASK</vt:lpstr>
      <vt:lpstr>Agenda</vt:lpstr>
      <vt:lpstr>01 Repository</vt:lpstr>
      <vt:lpstr>Repository</vt:lpstr>
      <vt:lpstr>Repository</vt:lpstr>
      <vt:lpstr>Repository</vt:lpstr>
      <vt:lpstr>Repository</vt:lpstr>
      <vt:lpstr>Repository</vt:lpstr>
      <vt:lpstr>Repository</vt:lpstr>
      <vt:lpstr>02 Server</vt:lpstr>
      <vt:lpstr>PowerPoint Presentation</vt:lpstr>
      <vt:lpstr>NAT INSTANCE</vt:lpstr>
      <vt:lpstr>Server</vt:lpstr>
      <vt:lpstr>PowerPoint Presentation</vt:lpstr>
      <vt:lpstr>Server Security Group</vt:lpstr>
      <vt:lpstr>Server Security Group</vt:lpstr>
      <vt:lpstr>Server Security Group</vt:lpstr>
      <vt:lpstr>Server Security Group</vt:lpstr>
      <vt:lpstr>Server Security Group</vt:lpstr>
      <vt:lpstr>Server Security Group</vt:lpstr>
      <vt:lpstr>Setup VPN</vt:lpstr>
      <vt:lpstr>Setup VPN</vt:lpstr>
      <vt:lpstr>Setup VPN</vt:lpstr>
      <vt:lpstr>Setup VPN</vt:lpstr>
      <vt:lpstr>Setup VPN</vt:lpstr>
      <vt:lpstr>Setup VPN</vt:lpstr>
      <vt:lpstr>03 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User</vt:lpstr>
      <vt:lpstr>04 SSH</vt:lpstr>
      <vt:lpstr>SSH</vt:lpstr>
      <vt:lpstr>SSH</vt:lpstr>
      <vt:lpstr>SSH</vt:lpstr>
      <vt:lpstr>SSH</vt:lpstr>
      <vt:lpstr>SSH</vt:lpstr>
      <vt:lpstr>SSH</vt:lpstr>
      <vt:lpstr>SSH</vt:lpstr>
      <vt:lpstr>SSH</vt:lpstr>
      <vt:lpstr>05 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06 Web Server</vt:lpstr>
      <vt:lpstr>Web Server</vt:lpstr>
      <vt:lpstr>Web Server</vt:lpstr>
      <vt:lpstr>Web Server</vt:lpstr>
      <vt:lpstr>Web Server</vt:lpstr>
      <vt:lpstr>Web Server</vt:lpstr>
      <vt:lpstr>Web Server</vt:lpstr>
      <vt:lpstr>Web Server</vt:lpstr>
      <vt:lpstr>Web Server</vt:lpstr>
      <vt:lpstr>07 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08 CI/CD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09 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10 AUTH</vt:lpstr>
      <vt:lpstr>AUTH</vt:lpstr>
      <vt:lpstr>AUTH</vt:lpstr>
      <vt:lpstr>AUTH</vt:lpstr>
      <vt:lpstr>AUTH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DUMBWAYS FINAL TASK</dc:title>
  <cp:lastModifiedBy>ASUS</cp:lastModifiedBy>
  <cp:revision>25</cp:revision>
  <dcterms:modified xsi:type="dcterms:W3CDTF">2021-01-15T11:39:47Z</dcterms:modified>
</cp:coreProperties>
</file>